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voting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project is mainly aimed at providing a secured and user friendly Online Voting System. The problem of voting is still critical in terms of safety and security. This system deals with the design and development of a </a:t>
            </a:r>
            <a:r>
              <a:rPr lang="en-IN" sz="2000" dirty="0" err="1" smtClean="0">
                <a:latin typeface="Times New Roman" pitchFamily="18" charset="0"/>
                <a:cs typeface="Times New Roman" pitchFamily="18" charset="0"/>
              </a:rPr>
              <a:t>webbased</a:t>
            </a:r>
            <a:r>
              <a:rPr lang="en-IN" sz="2000" dirty="0" smtClean="0">
                <a:latin typeface="Times New Roman" pitchFamily="18" charset="0"/>
                <a:cs typeface="Times New Roman" pitchFamily="18" charset="0"/>
              </a:rPr>
              <a:t> voting system using fingerprint and </a:t>
            </a:r>
            <a:r>
              <a:rPr lang="en-IN" sz="2000" dirty="0" err="1" smtClean="0">
                <a:latin typeface="Times New Roman" pitchFamily="18" charset="0"/>
                <a:cs typeface="Times New Roman" pitchFamily="18" charset="0"/>
              </a:rPr>
              <a:t>aadhaar</a:t>
            </a:r>
            <a:r>
              <a:rPr lang="en-IN" sz="2000" dirty="0" smtClean="0">
                <a:latin typeface="Times New Roman" pitchFamily="18" charset="0"/>
                <a:cs typeface="Times New Roman" pitchFamily="18" charset="0"/>
              </a:rPr>
              <a:t> card in order to provide a high performance with high security to the voting system. The proposed Online Voting System allows the voters to scan their fingerprint, which is then matched with an already saved image within a database that is retrieved from </a:t>
            </a:r>
            <a:r>
              <a:rPr lang="en-IN" sz="2000" dirty="0" err="1" smtClean="0">
                <a:latin typeface="Times New Roman" pitchFamily="18" charset="0"/>
                <a:cs typeface="Times New Roman" pitchFamily="18" charset="0"/>
              </a:rPr>
              <a:t>aadhaar</a:t>
            </a:r>
            <a:r>
              <a:rPr lang="en-IN" sz="2000" dirty="0" smtClean="0">
                <a:latin typeface="Times New Roman" pitchFamily="18" charset="0"/>
                <a:cs typeface="Times New Roman" pitchFamily="18" charset="0"/>
              </a:rPr>
              <a:t> card database of the government. The voting system is managed in a simpler way as all the users must login by </a:t>
            </a:r>
            <a:r>
              <a:rPr lang="en-IN" sz="2000" dirty="0" err="1" smtClean="0">
                <a:latin typeface="Times New Roman" pitchFamily="18" charset="0"/>
                <a:cs typeface="Times New Roman" pitchFamily="18" charset="0"/>
              </a:rPr>
              <a:t>aadhaar</a:t>
            </a:r>
            <a:r>
              <a:rPr lang="en-IN" sz="2000" dirty="0" smtClean="0">
                <a:latin typeface="Times New Roman" pitchFamily="18" charset="0"/>
                <a:cs typeface="Times New Roman" pitchFamily="18" charset="0"/>
              </a:rPr>
              <a:t> card number and click on his/her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candidates to cast the vote By using biometric fingerprint it provides enough security which reduces the dummy votes.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of Election is running manually. The Voter has to Visit to Booths to Vote a Candidate so there is wastage of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voting system previously being used by the Government is a paper based system, in which the voter simply picks up ballots sheets from electoral officials, tick off who they would like to vote for, and then cast their votes by merely handing over the ballot sheet back to electoral official.</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of the existing systems are: </a:t>
            </a:r>
            <a:endParaRPr lang="en-IN" sz="2000" dirty="0" smtClean="0">
              <a:latin typeface="Times New Roman" pitchFamily="18" charset="0"/>
              <a:cs typeface="Times New Roman" pitchFamily="18" charset="0"/>
            </a:endParaRPr>
          </a:p>
          <a:p>
            <a:pPr algn="just">
              <a:lnSpc>
                <a:spcPct val="150000"/>
              </a:lnSpc>
              <a:buNone/>
            </a:pP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Paper-based </a:t>
            </a:r>
            <a:r>
              <a:rPr lang="en-IN" sz="2000" dirty="0" smtClean="0">
                <a:latin typeface="Times New Roman" pitchFamily="18" charset="0"/>
                <a:cs typeface="Times New Roman" pitchFamily="18" charset="0"/>
              </a:rPr>
              <a:t>voting </a:t>
            </a:r>
            <a:endParaRPr lang="en-IN" sz="2000" dirty="0" smtClean="0">
              <a:latin typeface="Times New Roman" pitchFamily="18" charset="0"/>
              <a:cs typeface="Times New Roman" pitchFamily="18" charset="0"/>
            </a:endParaRPr>
          </a:p>
          <a:p>
            <a:pPr algn="just">
              <a:lnSpc>
                <a:spcPct val="150000"/>
              </a:lnSpc>
              <a:buNone/>
            </a:pPr>
            <a:r>
              <a:rPr lang="en-IN" sz="2000" dirty="0" smtClean="0">
                <a:latin typeface="Times New Roman" pitchFamily="18" charset="0"/>
                <a:cs typeface="Times New Roman" pitchFamily="18" charset="0"/>
              </a:rPr>
              <a:t>ii</a:t>
            </a:r>
            <a:r>
              <a:rPr lang="en-IN" sz="2000" dirty="0" smtClean="0">
                <a:latin typeface="Times New Roman" pitchFamily="18" charset="0"/>
                <a:cs typeface="Times New Roman" pitchFamily="18" charset="0"/>
              </a:rPr>
              <a:t>. Direct recording electronic voting machine </a:t>
            </a:r>
            <a:endParaRPr lang="en-IN" sz="2000" dirty="0" smtClean="0">
              <a:latin typeface="Times New Roman" pitchFamily="18" charset="0"/>
              <a:cs typeface="Times New Roman" pitchFamily="18" charset="0"/>
            </a:endParaRPr>
          </a:p>
          <a:p>
            <a:pPr algn="just">
              <a:lnSpc>
                <a:spcPct val="150000"/>
              </a:lnSpc>
              <a:buNone/>
            </a:pPr>
            <a:r>
              <a:rPr lang="en-IN" sz="2000" dirty="0" smtClean="0">
                <a:latin typeface="Times New Roman" pitchFamily="18" charset="0"/>
                <a:cs typeface="Times New Roman" pitchFamily="18" charset="0"/>
              </a:rPr>
              <a:t>iii</a:t>
            </a:r>
            <a:r>
              <a:rPr lang="en-IN" sz="2000" dirty="0" smtClean="0">
                <a:latin typeface="Times New Roman" pitchFamily="18" charset="0"/>
                <a:cs typeface="Times New Roman" pitchFamily="18" charset="0"/>
              </a:rPr>
              <a:t>. Punch card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problem with such systems is that despite using various security techniques they won’t be able to manage such a huge amount of data that they may encounter during election periods their system is online and they may face congestion during casting votes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 Electronic voting systems suffers from various drawbacks such as time consuming, consumes large volume of paper work, no direct role for the higher officials, damage of machines due to lack of attention, mass update doesn’t allows users to update and edit many item simultaneously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drawbacks can overcome by Online Voting System</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Online Voting System will manage the Voter’s information by which voter can login and use his voting rights.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DATABASE which is maintained by the ELECTION COMMISION OF INDIA in which complete data of voter with complete information is stored.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t>
            </a:r>
            <a:r>
              <a:rPr lang="en-IN" sz="2000" dirty="0" smtClean="0">
                <a:latin typeface="Times New Roman" pitchFamily="18" charset="0"/>
                <a:cs typeface="Times New Roman" pitchFamily="18" charset="0"/>
              </a:rPr>
              <a:t>the time of registration voter will be asked for this: Full name, age, </a:t>
            </a:r>
            <a:r>
              <a:rPr lang="en-IN" sz="2000" dirty="0" err="1" smtClean="0">
                <a:latin typeface="Times New Roman" pitchFamily="18" charset="0"/>
                <a:cs typeface="Times New Roman" pitchFamily="18" charset="0"/>
              </a:rPr>
              <a:t>aadhar</a:t>
            </a:r>
            <a:r>
              <a:rPr lang="en-IN" sz="2000" dirty="0" smtClean="0">
                <a:latin typeface="Times New Roman" pitchFamily="18" charset="0"/>
                <a:cs typeface="Times New Roman" pitchFamily="18" charset="0"/>
              </a:rPr>
              <a:t> card no, mobile no. email id, finger prints and verified the details by administrator.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 </a:t>
            </a:r>
            <a:r>
              <a:rPr lang="en-IN" sz="2000" dirty="0" smtClean="0">
                <a:latin typeface="Times New Roman" pitchFamily="18" charset="0"/>
                <a:cs typeface="Times New Roman" pitchFamily="18" charset="0"/>
              </a:rPr>
              <a:t>voter will be authenticated, and he can give vote from one of the candidate from the </a:t>
            </a:r>
            <a:r>
              <a:rPr lang="en-IN" sz="2000" dirty="0" err="1" smtClean="0">
                <a:latin typeface="Times New Roman" pitchFamily="18" charset="0"/>
                <a:cs typeface="Times New Roman" pitchFamily="18" charset="0"/>
              </a:rPr>
              <a:t>list.If</a:t>
            </a:r>
            <a:r>
              <a:rPr lang="en-IN" sz="2000" dirty="0" smtClean="0">
                <a:latin typeface="Times New Roman" pitchFamily="18" charset="0"/>
                <a:cs typeface="Times New Roman" pitchFamily="18" charset="0"/>
              </a:rPr>
              <a:t> voter already has AADHAR Id then he/she don’t need to register, else before voting he/she need register himself/herself in AADHAR database.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Online Voting Systems have many advantages over the traditional voting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of these advantages are less cost, faster generation results, easy accessibility, accuracy, and low risk of human and mechanical errors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system deals with the design and development of a </a:t>
            </a:r>
            <a:r>
              <a:rPr lang="en-IN" sz="2000" dirty="0" err="1" smtClean="0">
                <a:latin typeface="Times New Roman" pitchFamily="18" charset="0"/>
                <a:cs typeface="Times New Roman" pitchFamily="18" charset="0"/>
              </a:rPr>
              <a:t>webbased</a:t>
            </a:r>
            <a:r>
              <a:rPr lang="en-IN" sz="2000" dirty="0" smtClean="0">
                <a:latin typeface="Times New Roman" pitchFamily="18" charset="0"/>
                <a:cs typeface="Times New Roman" pitchFamily="18" charset="0"/>
              </a:rPr>
              <a:t> voting system using fingerprint and </a:t>
            </a:r>
            <a:r>
              <a:rPr lang="en-IN" sz="2000" dirty="0" err="1" smtClean="0">
                <a:latin typeface="Times New Roman" pitchFamily="18" charset="0"/>
                <a:cs typeface="Times New Roman" pitchFamily="18" charset="0"/>
              </a:rPr>
              <a:t>aadhaar</a:t>
            </a:r>
            <a:r>
              <a:rPr lang="en-IN" sz="2000" dirty="0" smtClean="0">
                <a:latin typeface="Times New Roman" pitchFamily="18" charset="0"/>
                <a:cs typeface="Times New Roman" pitchFamily="18" charset="0"/>
              </a:rPr>
              <a:t> card in order to provide a high performance with high security to the voting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fast in performance, stable </a:t>
            </a:r>
            <a:r>
              <a:rPr lang="en-IN" sz="2000" dirty="0" err="1" smtClean="0">
                <a:latin typeface="Times New Roman" pitchFamily="18" charset="0"/>
                <a:cs typeface="Times New Roman" pitchFamily="18" charset="0"/>
              </a:rPr>
              <a:t>andprovides</a:t>
            </a:r>
            <a:r>
              <a:rPr lang="en-IN" sz="2000" dirty="0" smtClean="0">
                <a:latin typeface="Times New Roman" pitchFamily="18" charset="0"/>
                <a:cs typeface="Times New Roman" pitchFamily="18" charset="0"/>
              </a:rPr>
              <a:t> business value at a low cost.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make the voting process very easy and efficient wireless and web technologies are used.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Electronic Voting Machines used which Takes More Cost.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Online Voting System for India Based on AADHAAR ID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Himanshu Agarwal and G.N. Pandey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model has a greater security in the sense that voter high security password is confirmed before the vote is accepted in the main database of Election Commission of India.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Secure Authentication for Online Voting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Smita B. Khaimar, P. Sanyasi Naidu, Reena Kharat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propose a new secure authentication for online voting system by using biometric feature and </a:t>
                      </a:r>
                      <a:r>
                        <a:rPr lang="en-US" sz="2000" dirty="0" err="1">
                          <a:solidFill>
                            <a:srgbClr val="333333"/>
                          </a:solidFill>
                          <a:latin typeface="Times New Roman"/>
                          <a:ea typeface="Calibri"/>
                          <a:cs typeface="Latha"/>
                        </a:rPr>
                        <a:t>steganography</a:t>
                      </a:r>
                      <a:r>
                        <a:rPr lang="en-US" sz="20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371600"/>
            <a:ext cx="6858000" cy="49530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Online </a:t>
            </a:r>
            <a:r>
              <a:rPr lang="en-IN" dirty="0" smtClean="0">
                <a:latin typeface="Times New Roman" pitchFamily="18" charset="0"/>
                <a:cs typeface="Times New Roman" pitchFamily="18" charset="0"/>
              </a:rPr>
              <a:t>Voting Systems have many advantages over the traditional voting system. Some of these advantages are less cost, faster generation results, easy accessibility, accuracy, and low risk of human and mechanical errors. It is very difficult to develop online voting system which can allow security and privacy on the high level. Future development focused to design a system which can be easy to use and will provide security and privacy of votes on acceptable level by proper authentication and processing section.. It is easy to use and it is less time consuming. It is very easy to debug. </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Himanshu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Agarwal</a:t>
            </a:r>
            <a:r>
              <a:rPr lang="en-IN" sz="2000" dirty="0" smtClean="0">
                <a:latin typeface="Times New Roman" pitchFamily="18" charset="0"/>
                <a:cs typeface="Times New Roman" pitchFamily="18" charset="0"/>
              </a:rPr>
              <a:t> and G.N. </a:t>
            </a:r>
            <a:r>
              <a:rPr lang="en-IN" sz="2000" dirty="0" err="1" smtClean="0">
                <a:latin typeface="Times New Roman" pitchFamily="18" charset="0"/>
                <a:cs typeface="Times New Roman" pitchFamily="18" charset="0"/>
              </a:rPr>
              <a:t>Pandey</a:t>
            </a:r>
            <a:r>
              <a:rPr lang="en-IN" sz="2000" dirty="0" smtClean="0">
                <a:latin typeface="Times New Roman" pitchFamily="18" charset="0"/>
                <a:cs typeface="Times New Roman" pitchFamily="18" charset="0"/>
              </a:rPr>
              <a:t> “Online Voting System for India Based on AADHAAR ID” 2013 Eleventh International Conference on ICT and Knowledge Engineering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Smita</a:t>
            </a:r>
            <a:r>
              <a:rPr lang="en-IN" sz="2000" dirty="0" smtClean="0">
                <a:latin typeface="Times New Roman" pitchFamily="18" charset="0"/>
                <a:cs typeface="Times New Roman" pitchFamily="18" charset="0"/>
              </a:rPr>
              <a:t> B. </a:t>
            </a:r>
            <a:r>
              <a:rPr lang="en-IN" sz="2000" dirty="0" err="1" smtClean="0">
                <a:latin typeface="Times New Roman" pitchFamily="18" charset="0"/>
                <a:cs typeface="Times New Roman" pitchFamily="18" charset="0"/>
              </a:rPr>
              <a:t>Khaimar</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Sanyasi</a:t>
            </a:r>
            <a:r>
              <a:rPr lang="en-IN" sz="2000" dirty="0" smtClean="0">
                <a:latin typeface="Times New Roman" pitchFamily="18" charset="0"/>
                <a:cs typeface="Times New Roman" pitchFamily="18" charset="0"/>
              </a:rPr>
              <a:t> Naidu, </a:t>
            </a:r>
            <a:r>
              <a:rPr lang="en-IN" sz="2000" dirty="0" err="1" smtClean="0">
                <a:latin typeface="Times New Roman" pitchFamily="18" charset="0"/>
                <a:cs typeface="Times New Roman" pitchFamily="18" charset="0"/>
              </a:rPr>
              <a:t>Reena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Kharat</a:t>
            </a:r>
            <a:r>
              <a:rPr lang="en-IN" sz="2000" dirty="0" smtClean="0">
                <a:latin typeface="Times New Roman" pitchFamily="18" charset="0"/>
                <a:cs typeface="Times New Roman" pitchFamily="18" charset="0"/>
              </a:rPr>
              <a:t> “Secure Authentication for Online Voting System”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a:t>
            </a:r>
            <a:r>
              <a:rPr lang="en-IN" sz="2000" dirty="0" err="1" smtClean="0">
                <a:latin typeface="Times New Roman" pitchFamily="18" charset="0"/>
                <a:cs typeface="Times New Roman" pitchFamily="18" charset="0"/>
              </a:rPr>
              <a:t>Shivendra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Katiyar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Kullai</a:t>
            </a:r>
            <a:r>
              <a:rPr lang="en-IN" sz="2000" dirty="0" smtClean="0">
                <a:latin typeface="Times New Roman" pitchFamily="18" charset="0"/>
                <a:cs typeface="Times New Roman" pitchFamily="18" charset="0"/>
              </a:rPr>
              <a:t> Reddy </a:t>
            </a:r>
            <a:r>
              <a:rPr lang="en-IN" sz="2000" dirty="0" err="1" smtClean="0">
                <a:latin typeface="Times New Roman" pitchFamily="18" charset="0"/>
                <a:cs typeface="Times New Roman" pitchFamily="18" charset="0"/>
              </a:rPr>
              <a:t>Meka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Ferdous</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Barbhuiya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Sukumar</a:t>
            </a:r>
            <a:r>
              <a:rPr lang="en-IN" sz="2000" dirty="0" smtClean="0">
                <a:latin typeface="Times New Roman" pitchFamily="18" charset="0"/>
                <a:cs typeface="Times New Roman" pitchFamily="18" charset="0"/>
              </a:rPr>
              <a:t> Nandi “Online Voting System Powered By Biometric Security” 2011 Second International Conference on Emerging Applications of Information Technology</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904</Words>
  <Application>Microsoft Office PowerPoint</Application>
  <PresentationFormat>On-screen Show (4:3)</PresentationFormat>
  <Paragraphs>55</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Online voting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2021-10-05T14:38:06Z</dcterms:modified>
</cp:coreProperties>
</file>