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bus reservation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Most </a:t>
            </a:r>
            <a:r>
              <a:rPr lang="en-IN" sz="2000" dirty="0" smtClean="0">
                <a:latin typeface="Times New Roman" pitchFamily="18" charset="0"/>
                <a:cs typeface="Times New Roman" pitchFamily="18" charset="0"/>
              </a:rPr>
              <a:t>monetary transactions on the world have a tendency to be electronic, in light of the fact that it gives effectiveness, security, precision and unwavering </a:t>
            </a:r>
            <a:r>
              <a:rPr lang="en-IN" sz="2000" dirty="0" err="1" smtClean="0">
                <a:latin typeface="Times New Roman" pitchFamily="18" charset="0"/>
                <a:cs typeface="Times New Roman" pitchFamily="18" charset="0"/>
              </a:rPr>
              <a:t>quality.in</a:t>
            </a:r>
            <a:r>
              <a:rPr lang="en-IN" sz="2000" dirty="0" smtClean="0">
                <a:latin typeface="Times New Roman" pitchFamily="18" charset="0"/>
                <a:cs typeface="Times New Roman" pitchFamily="18" charset="0"/>
              </a:rPr>
              <a:t> Sudan staffs at the ticket counter are using the manual system to sell tickets and manage the bus seat booking. Travelling companies spends a substantial cost to manage the reservation process. Online bus reservation system allows customers to reserve seats, buy and pay tickets online the organization can give reservation administrations and data to their clients without the limitation of office hours or manpower. Not just does it let clients book trips around the clock from any location with an internet connection. yet it is additionally designed for use by the company to internally manage their business processes; minimizing human errors and overcoming difficulties and problems that arose in the previous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type of attack where attackers intrude into an existing connection to intercept the exchanged data and inject false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involves eavesdropping on a connection, intruding into a connection, intercepting messages, and selectively modifying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 administrator can edit information of bus already exist in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undertaking intended to meet requirements of a bus reservation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steps have been performed to construct the software; the work mainly consisted of using ready-made libraries, modifying existing open source projects and writing codes from scratch.</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attacker sends an email seemingly from a reputable credit card company or financial institution that requests account information, often suggesting that there is a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additionally designed for use by the company to internally manage their business processes; minimizing human errors and overcoming difficulties and problems that arose in the previous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avoids customer issues related to difficulties in inserting a card in a slot and makes the system mechanically more reliable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application of e-cash requires that both the merchant and the customer establish e-cash accounts at the issuing bank, which issue tokens to their customers.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bus reservation system was developed using PHP Hypertext Processor (PHP), Structure Query Language (SQL), Cascading Style Sheet (CSS).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user can also do payment for the seat on the proposed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main purpose of this study is to automate the manual procedures of reserving a bus ticket for any journey made through Imo Transport Company (ITC).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Bus Ticket Reservation System being a web based system that ensures that the company would be able to transform most of the processes carried out manually into automated, error-free and easy to use operations in the organization especially in the area of transportation; also it would be able to generate report for the management decision purpose.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aspects include system performance, costs, and such general system characteristics as reliability, security, and portability.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Validation of computer systems to ensure accuracy, reliability, consistent intended performance, and the ability to discern invalid or altered records is a critical requirement of electronic record compliance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Spoofing</a:t>
            </a:r>
            <a:r>
              <a:rPr lang="en-IN" sz="2000" dirty="0" smtClean="0">
                <a:latin typeface="Times New Roman" pitchFamily="18" charset="0"/>
                <a:cs typeface="Times New Roman" pitchFamily="18" charset="0"/>
              </a:rPr>
              <a:t>: is a situation in which one person or program successfully masquerades as another by falsifying data and thereby gaining an illegitimate advantage.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advantages of the smart card technique in public transport systems is that passengers can avoid handling cash for payment when boarding, therefore journey time can be reduced</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Issues and Challenges of Electronic Payment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RACHNA and P. SINGH,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E-commerce (electronic commerce or EC) is the buying and selling of goods and services, or the transmitting of funds or data, over an electronic network, primarily the Internet.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Analysis of Security Issues in Electronic Payment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Princewill Aigbe and Jackson Akpojaro,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highlight the analysis of the security levels in relationship with fraud vulnerability, and determine how this relationship affects or boosts the confidence of the users.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Emergence of Payment Systems in the age of Electronic Commerce: The State of Art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Sumanjeet,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emergence of e-commerce has created new financial needs that in many cases cannot be effectively fulfilled by the traditional payment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Banking in India: Practices, Challenges and Security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U. P. S. B. V. Goyal,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increased prevalence of mobile phones provides exciting opportunities for the growth of mobile banking (m-banking).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981200"/>
            <a:ext cx="6324600" cy="4267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days, bus agencies are taking essential role in transportation, and to make reservation reliable they require a strong solid system that they will make reservation less demanding, speedier and more secure. This undertaking intended to meet requirements of a bus reservation system. Several steps have been performed to construct the software; the work mainly consisted of using ready-made libraries, modifying existing open source projects and writing codes from scratch. Development platform that was used is XAMP v3.2.1 It has been developed in XHTML, PHP, CSS, and database has been built in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By using this application, the organization can give reservation administrations and data to their clients without the limitation of office hours or manpower. Not just does it let clients book trips around the clock from any location with an internet connection. yet it is additionally designed for use by the company to internally manage their business processes; minimizing human errors and overcoming difficulties and problems that arose in the previous system. The web site was developed, without the payment process by </a:t>
            </a:r>
            <a:r>
              <a:rPr lang="en-IN" sz="2000" dirty="0" smtClean="0">
                <a:latin typeface="Times New Roman" pitchFamily="18" charset="0"/>
                <a:cs typeface="Times New Roman" pitchFamily="18" charset="0"/>
              </a:rPr>
              <a:t>EBS.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4 </a:t>
            </a:r>
            <a:r>
              <a:rPr lang="en-IN" sz="1800" dirty="0" err="1" smtClean="0">
                <a:latin typeface="Times New Roman" pitchFamily="18" charset="0"/>
                <a:cs typeface="Times New Roman" pitchFamily="18" charset="0"/>
              </a:rPr>
              <a:t>october</a:t>
            </a:r>
            <a:r>
              <a:rPr lang="en-IN" sz="1800" dirty="0" smtClean="0">
                <a:latin typeface="Times New Roman" pitchFamily="18" charset="0"/>
                <a:cs typeface="Times New Roman" pitchFamily="18" charset="0"/>
              </a:rPr>
              <a:t> 2017. [Online]. Available: http://www.securionpay.com.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RACHNA and P. SINGH, "Issues and Challenges of Electronic Payment Systems," International Journal for Research in Management and Pharmacy, 9, December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Princewill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Aigbe</a:t>
            </a:r>
            <a:r>
              <a:rPr lang="en-IN" sz="1800" dirty="0" smtClean="0">
                <a:latin typeface="Times New Roman" pitchFamily="18" charset="0"/>
                <a:cs typeface="Times New Roman" pitchFamily="18" charset="0"/>
              </a:rPr>
              <a:t> and Jackson </a:t>
            </a:r>
            <a:r>
              <a:rPr lang="en-IN" sz="1800" dirty="0" err="1" smtClean="0">
                <a:latin typeface="Times New Roman" pitchFamily="18" charset="0"/>
                <a:cs typeface="Times New Roman" pitchFamily="18" charset="0"/>
              </a:rPr>
              <a:t>Akpojaro</a:t>
            </a:r>
            <a:r>
              <a:rPr lang="en-IN" sz="1800" dirty="0" smtClean="0">
                <a:latin typeface="Times New Roman" pitchFamily="18" charset="0"/>
                <a:cs typeface="Times New Roman" pitchFamily="18" charset="0"/>
              </a:rPr>
              <a:t>, "Analysis of Security Issues in Electronic Payment Systems," International Journal of Computer Applications (0975 – 8887), 10, December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S. </a:t>
            </a:r>
            <a:r>
              <a:rPr lang="en-IN" sz="1800" dirty="0" err="1" smtClean="0">
                <a:latin typeface="Times New Roman" pitchFamily="18" charset="0"/>
                <a:cs typeface="Times New Roman" pitchFamily="18" charset="0"/>
              </a:rPr>
              <a:t>Sumanjeet</a:t>
            </a:r>
            <a:r>
              <a:rPr lang="en-IN" sz="1800" dirty="0" smtClean="0">
                <a:latin typeface="Times New Roman" pitchFamily="18" charset="0"/>
                <a:cs typeface="Times New Roman" pitchFamily="18" charset="0"/>
              </a:rPr>
              <a:t>, "Emergence of Payment Systems in the age of Electronic Commerce: The State of Art," Asia Pacific Journal of Finance and Banking Research.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 U. P. S. B. V. </a:t>
            </a:r>
            <a:r>
              <a:rPr lang="en-IN" sz="1800" dirty="0" err="1" smtClean="0">
                <a:latin typeface="Times New Roman" pitchFamily="18" charset="0"/>
                <a:cs typeface="Times New Roman" pitchFamily="18" charset="0"/>
              </a:rPr>
              <a:t>Goyal</a:t>
            </a:r>
            <a:r>
              <a:rPr lang="en-IN" sz="1800" dirty="0" smtClean="0">
                <a:latin typeface="Times New Roman" pitchFamily="18" charset="0"/>
                <a:cs typeface="Times New Roman" pitchFamily="18" charset="0"/>
              </a:rPr>
              <a:t>, "Mobile Banking in India: Practices, Challenges and Security Issues," International Journal of Advanced Trends in Computer Science and Engineering, 2012.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 Y. A. M. S. </a:t>
            </a:r>
            <a:r>
              <a:rPr lang="en-IN" sz="1800" dirty="0" err="1" smtClean="0">
                <a:latin typeface="Times New Roman" pitchFamily="18" charset="0"/>
                <a:cs typeface="Times New Roman" pitchFamily="18" charset="0"/>
              </a:rPr>
              <a:t>Uddin</a:t>
            </a:r>
            <a:r>
              <a:rPr lang="en-IN" sz="1800" dirty="0" smtClean="0">
                <a:latin typeface="Times New Roman" pitchFamily="18" charset="0"/>
                <a:cs typeface="Times New Roman" pitchFamily="18" charset="0"/>
              </a:rPr>
              <a:t>, "E-Wallet System for Bangladesh an Electronic Payment System".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24 </a:t>
            </a:r>
            <a:r>
              <a:rPr lang="en-IN" sz="1800" dirty="0" err="1" smtClean="0">
                <a:latin typeface="Times New Roman" pitchFamily="18" charset="0"/>
                <a:cs typeface="Times New Roman" pitchFamily="18" charset="0"/>
              </a:rPr>
              <a:t>april</a:t>
            </a:r>
            <a:r>
              <a:rPr lang="en-IN" sz="1800" dirty="0" smtClean="0">
                <a:latin typeface="Times New Roman" pitchFamily="18" charset="0"/>
                <a:cs typeface="Times New Roman" pitchFamily="18" charset="0"/>
              </a:rPr>
              <a:t> 2015. [Online]. Available: http://www.theengineer.co.uk/moresectors/electronics/news/electronic-chequebookcould-.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D. D. C. M. </a:t>
            </a:r>
            <a:r>
              <a:rPr lang="en-IN" sz="1800" dirty="0" err="1" smtClean="0">
                <a:latin typeface="Times New Roman" pitchFamily="18" charset="0"/>
                <a:cs typeface="Times New Roman" pitchFamily="18" charset="0"/>
              </a:rPr>
              <a:t>Niranjanamurthy</a:t>
            </a:r>
            <a:r>
              <a:rPr lang="en-IN" sz="1800" dirty="0" smtClean="0">
                <a:latin typeface="Times New Roman" pitchFamily="18" charset="0"/>
                <a:cs typeface="Times New Roman" pitchFamily="18" charset="0"/>
              </a:rPr>
              <a:t>, "The study of E-Commerce Security Issues and Solutions," International Journal of Advanced Research in Computer and Communication Engineering , vol. 2, no. 7,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A. P. M. </a:t>
            </a:r>
            <a:r>
              <a:rPr lang="en-IN" sz="1800" dirty="0" err="1" smtClean="0">
                <a:latin typeface="Times New Roman" pitchFamily="18" charset="0"/>
                <a:cs typeface="Times New Roman" pitchFamily="18" charset="0"/>
              </a:rPr>
              <a:t>Vrîncianu</a:t>
            </a:r>
            <a:r>
              <a:rPr lang="en-IN" sz="1800" dirty="0" smtClean="0">
                <a:latin typeface="Times New Roman" pitchFamily="18" charset="0"/>
                <a:cs typeface="Times New Roman" pitchFamily="18" charset="0"/>
              </a:rPr>
              <a:t>, "Academy of Economic Studies," 2010. [Online]. Available: http://core.ac.uk/download/pdf/6492899.pdf. [Accessed 27 </a:t>
            </a:r>
            <a:r>
              <a:rPr lang="en-IN" sz="1800" dirty="0" err="1" smtClean="0">
                <a:latin typeface="Times New Roman" pitchFamily="18" charset="0"/>
                <a:cs typeface="Times New Roman" pitchFamily="18" charset="0"/>
              </a:rPr>
              <a:t>april</a:t>
            </a:r>
            <a:r>
              <a:rPr lang="en-IN" sz="1800" dirty="0" smtClean="0">
                <a:latin typeface="Times New Roman" pitchFamily="18" charset="0"/>
                <a:cs typeface="Times New Roman" pitchFamily="18" charset="0"/>
              </a:rPr>
              <a:t>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 B. M. G. T. M. M. </a:t>
            </a:r>
            <a:r>
              <a:rPr lang="en-IN" sz="1800" dirty="0" err="1" smtClean="0">
                <a:latin typeface="Times New Roman" pitchFamily="18" charset="0"/>
                <a:cs typeface="Times New Roman" pitchFamily="18" charset="0"/>
              </a:rPr>
              <a:t>Lutovac</a:t>
            </a:r>
            <a:r>
              <a:rPr lang="en-IN" sz="1800" dirty="0" smtClean="0">
                <a:latin typeface="Times New Roman" pitchFamily="18" charset="0"/>
                <a:cs typeface="Times New Roman" pitchFamily="18" charset="0"/>
              </a:rPr>
              <a:t>, Computer abuse and the protection against cyber terrorism, Accent Publishing House, 2015.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1314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bus reservation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2021-10-05T13:23:05Z</dcterms:modified>
</cp:coreProperties>
</file>