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Secure chat room industry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Chat </a:t>
            </a:r>
            <a:r>
              <a:rPr lang="en-IN" sz="2000" dirty="0" smtClean="0">
                <a:latin typeface="Times New Roman" pitchFamily="18" charset="0"/>
                <a:cs typeface="Times New Roman" pitchFamily="18" charset="0"/>
              </a:rPr>
              <a:t>applications have become one of the most important and popular applications on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It has the capability of exchange text messages, images and files which it cost free for the users to communicate with each other. All messages must be protected. The aim of the paper is to propose chat application that provides End-to-End security that let safely exchange private information with each other without worrying about data. In addition to the protection of storage. A list of requirements to make secure chat application is presented in this paper and based on these requirements, the application was designed. The proposed chat application was compared with other popular applications based on those requirements as well as it has been tested as a proof for providing End-to-End security.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similar messengers exist, we limited our analysis to messengers of some notability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secure channel with separate keys exists between each device pair of the communicating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sending device needs to know all encryption keys of the receiving devices and therefore the number of existing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can be achieved e.g. by a password-based login or by having an existing device share an authentication token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device level approach, an existing device can add the new device to all conversations and groups.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Viber</a:t>
            </a:r>
            <a:r>
              <a:rPr lang="en-IN" sz="2000" dirty="0" smtClean="0">
                <a:latin typeface="Times New Roman" pitchFamily="18" charset="0"/>
                <a:cs typeface="Times New Roman" pitchFamily="18" charset="0"/>
              </a:rPr>
              <a:t> has privacy issues such as adding a friend without his knowledge or adding him to a group without his permission.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Consumers </a:t>
            </a:r>
            <a:r>
              <a:rPr lang="en-IN" sz="2000" dirty="0" smtClean="0">
                <a:latin typeface="Times New Roman" pitchFamily="18" charset="0"/>
                <a:cs typeface="Times New Roman" pitchFamily="18" charset="0"/>
              </a:rPr>
              <a:t>demand better security and privacy in messaging Apps, software development companies have been attempting to address these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highlighted that </a:t>
            </a:r>
            <a:r>
              <a:rPr lang="en-IN" sz="2000" dirty="0" err="1" smtClean="0">
                <a:latin typeface="Times New Roman" pitchFamily="18" charset="0"/>
                <a:cs typeface="Times New Roman" pitchFamily="18" charset="0"/>
              </a:rPr>
              <a:t>WeChat</a:t>
            </a:r>
            <a:r>
              <a:rPr lang="en-IN" sz="2000" dirty="0" smtClean="0">
                <a:latin typeface="Times New Roman" pitchFamily="18" charset="0"/>
                <a:cs typeface="Times New Roman" pitchFamily="18" charset="0"/>
              </a:rPr>
              <a:t> has major privacy issues and the safest option is to remove the App from your phone.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is not solved by simply using group messaging in all cases of the protocols and techniques that will be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might pose a problem for some workloads, especially if data needs to be shared with same-owned devices and a large number of devices that belong to different users at the same time.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is designed to be Client-Server chat application. In client side, when a user sets up the application, the user either selects registration or log-in.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analyze and evaluate proposed chat we have compared proposed chat with popular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The aim of the paper is to propose chat application that provides End-to-End security that let safely exchange private information with each other without worrying about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chat application was compared with other popular applications based on those requirements as well as it has been tested as a proof for providing End-to-End security.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certain number of always online devices and accompanying performance losses are disadvantages for message exchange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Messaging Layer Security (MLS) protocol allows for an efficient key rotation algorithm that scales logarithmically for a large number of partaking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new key is derived via the key derivation function, the old key cannot be recovered easily and efficient attackers cannot recover the old keys for previous messages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protocol in development that provides a method to efficiently update a group key.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Client/server and peer-to-peer models: basic concepts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Moltchanov,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IN" sz="2000">
                          <a:latin typeface="Times New Roman" pitchFamily="18" charset="0"/>
                          <a:ea typeface="Times New Roman"/>
                          <a:cs typeface="Times New Roman" pitchFamily="18" charset="0"/>
                        </a:rPr>
                        <a:t>Client/server and P2P systems are implemented as virtual networks of nodes and logical links built on top of an existing (aka underlay) network, typically the Internet.</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Security Analysis of the Telegram IM</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 Susanka,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It introduces its own home-made cryptographic protocol </a:t>
                      </a:r>
                      <a:r>
                        <a:rPr lang="en-US" sz="2000" dirty="0" err="1">
                          <a:solidFill>
                            <a:srgbClr val="333333"/>
                          </a:solidFill>
                          <a:latin typeface="Times New Roman" pitchFamily="18" charset="0"/>
                          <a:ea typeface="Calibri"/>
                          <a:cs typeface="Times New Roman" pitchFamily="18" charset="0"/>
                        </a:rPr>
                        <a:t>MTProto</a:t>
                      </a:r>
                      <a:r>
                        <a:rPr lang="en-US" sz="2000" dirty="0">
                          <a:solidFill>
                            <a:srgbClr val="333333"/>
                          </a:solidFill>
                          <a:latin typeface="Times New Roman" pitchFamily="18" charset="0"/>
                          <a:ea typeface="Calibri"/>
                          <a:cs typeface="Times New Roman" pitchFamily="18" charset="0"/>
                        </a:rPr>
                        <a:t> instead of using already known solutions, which was </a:t>
                      </a:r>
                      <a:r>
                        <a:rPr lang="en-US" sz="2000" dirty="0" err="1">
                          <a:solidFill>
                            <a:srgbClr val="333333"/>
                          </a:solidFill>
                          <a:latin typeface="Times New Roman" pitchFamily="18" charset="0"/>
                          <a:ea typeface="Calibri"/>
                          <a:cs typeface="Times New Roman" pitchFamily="18" charset="0"/>
                        </a:rPr>
                        <a:t>criticised</a:t>
                      </a:r>
                      <a:r>
                        <a:rPr lang="en-US" sz="2000" dirty="0">
                          <a:solidFill>
                            <a:srgbClr val="333333"/>
                          </a:solidFill>
                          <a:latin typeface="Times New Roman" pitchFamily="18" charset="0"/>
                          <a:ea typeface="Calibri"/>
                          <a:cs typeface="Times New Roman" pitchFamily="18" charset="0"/>
                        </a:rPr>
                        <a:t> by a significant part of the cryptographic community</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524000"/>
            <a:ext cx="6096000" cy="4495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this paper, we introduced a specification for preserving the security and privacy of the chat application. We described a set of requirements for making secure chat and implement it by using modern methods and lightweight for providing speed and good protection to its clients. XSalsa20 algorithm ideal for mobile devices because of its high security, high performance and maintains battery life. Clients can be confident that nobody can read their messages, even if the mobile phone reaches wrong hands cannot enter to the application and cannot access the data stored locally.</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Ash Read, “How Messaging Apps Are Changing Social Media,” 2016. [Online]. Available: https://blog.bufferapp.com/messaging-apps.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Most popular messaging apps 2017 | </a:t>
            </a:r>
            <a:r>
              <a:rPr lang="en-IN" sz="1800" dirty="0" err="1" smtClean="0">
                <a:latin typeface="Times New Roman" pitchFamily="18" charset="0"/>
                <a:cs typeface="Times New Roman" pitchFamily="18" charset="0"/>
              </a:rPr>
              <a:t>Statista</a:t>
            </a:r>
            <a:r>
              <a:rPr lang="en-IN" sz="1800" dirty="0" smtClean="0">
                <a:latin typeface="Times New Roman" pitchFamily="18" charset="0"/>
                <a:cs typeface="Times New Roman" pitchFamily="18" charset="0"/>
              </a:rPr>
              <a:t>,” 2017. [Online]. Available: https://www.statista.com/statistics/258749/most-popularglobal-mobile-messenger-apps/.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D. </a:t>
            </a:r>
            <a:r>
              <a:rPr lang="en-IN" sz="1800" dirty="0" err="1" smtClean="0">
                <a:latin typeface="Times New Roman" pitchFamily="18" charset="0"/>
                <a:cs typeface="Times New Roman" pitchFamily="18" charset="0"/>
              </a:rPr>
              <a:t>Moltchanov</a:t>
            </a:r>
            <a:r>
              <a:rPr lang="en-IN" sz="1800" dirty="0" smtClean="0">
                <a:latin typeface="Times New Roman" pitchFamily="18" charset="0"/>
                <a:cs typeface="Times New Roman" pitchFamily="18" charset="0"/>
              </a:rPr>
              <a:t>, “Client/server and peer-to-peer models: basic concepts,”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Martin </a:t>
            </a:r>
            <a:r>
              <a:rPr lang="en-IN" sz="1800" dirty="0" err="1" smtClean="0">
                <a:latin typeface="Times New Roman" pitchFamily="18" charset="0"/>
                <a:cs typeface="Times New Roman" pitchFamily="18" charset="0"/>
              </a:rPr>
              <a:t>Kleppmann</a:t>
            </a:r>
            <a:r>
              <a:rPr lang="en-IN" sz="1800" dirty="0" smtClean="0">
                <a:latin typeface="Times New Roman" pitchFamily="18" charset="0"/>
                <a:cs typeface="Times New Roman" pitchFamily="18" charset="0"/>
              </a:rPr>
              <a:t>, “The Investigatory Powers Bill would increase cybercrime — Martin </a:t>
            </a:r>
            <a:r>
              <a:rPr lang="en-IN" sz="1800" dirty="0" err="1" smtClean="0">
                <a:latin typeface="Times New Roman" pitchFamily="18" charset="0"/>
                <a:cs typeface="Times New Roman" pitchFamily="18" charset="0"/>
              </a:rPr>
              <a:t>Kleppmann’s</a:t>
            </a:r>
            <a:r>
              <a:rPr lang="en-IN" sz="1800" dirty="0" smtClean="0">
                <a:latin typeface="Times New Roman" pitchFamily="18" charset="0"/>
                <a:cs typeface="Times New Roman" pitchFamily="18" charset="0"/>
              </a:rPr>
              <a:t> blog,” 2015. [Online]. Available: https://martin.kleppmann.com/2015/11/10/investigatorypowers-bill.html.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 P. </a:t>
            </a:r>
            <a:r>
              <a:rPr lang="en-IN" sz="1800" dirty="0" err="1" smtClean="0">
                <a:latin typeface="Times New Roman" pitchFamily="18" charset="0"/>
                <a:cs typeface="Times New Roman" pitchFamily="18" charset="0"/>
              </a:rPr>
              <a:t>Roel</a:t>
            </a:r>
            <a:r>
              <a:rPr lang="en-IN" sz="1800" dirty="0" smtClean="0">
                <a:latin typeface="Times New Roman" pitchFamily="18" charset="0"/>
                <a:cs typeface="Times New Roman" pitchFamily="18" charset="0"/>
              </a:rPr>
              <a:t> Hartman, Christian </a:t>
            </a:r>
            <a:r>
              <a:rPr lang="en-IN" sz="1800" dirty="0" err="1" smtClean="0">
                <a:latin typeface="Times New Roman" pitchFamily="18" charset="0"/>
                <a:cs typeface="Times New Roman" pitchFamily="18" charset="0"/>
              </a:rPr>
              <a:t>Rokitta</a:t>
            </a:r>
            <a:r>
              <a:rPr lang="en-IN" sz="1800" dirty="0" smtClean="0">
                <a:latin typeface="Times New Roman" pitchFamily="18" charset="0"/>
                <a:cs typeface="Times New Roman" pitchFamily="18" charset="0"/>
              </a:rPr>
              <a:t>, Oracle Application Express for Mobile Web Applications - </a:t>
            </a:r>
            <a:r>
              <a:rPr lang="en-IN" sz="1800" dirty="0" err="1" smtClean="0">
                <a:latin typeface="Times New Roman" pitchFamily="18" charset="0"/>
                <a:cs typeface="Times New Roman" pitchFamily="18" charset="0"/>
              </a:rPr>
              <a:t>Roel</a:t>
            </a:r>
            <a:r>
              <a:rPr lang="en-IN" sz="1800" dirty="0" smtClean="0">
                <a:latin typeface="Times New Roman" pitchFamily="18" charset="0"/>
                <a:cs typeface="Times New Roman" pitchFamily="18" charset="0"/>
              </a:rPr>
              <a:t> Hartman, Christian </a:t>
            </a:r>
            <a:r>
              <a:rPr lang="en-IN" sz="1800" dirty="0" err="1" smtClean="0">
                <a:latin typeface="Times New Roman" pitchFamily="18" charset="0"/>
                <a:cs typeface="Times New Roman" pitchFamily="18" charset="0"/>
              </a:rPr>
              <a:t>Rokitta</a:t>
            </a:r>
            <a:r>
              <a:rPr lang="en-IN" sz="1800" dirty="0" smtClean="0">
                <a:latin typeface="Times New Roman" pitchFamily="18" charset="0"/>
                <a:cs typeface="Times New Roman" pitchFamily="18" charset="0"/>
              </a:rPr>
              <a:t>, David </a:t>
            </a:r>
            <a:r>
              <a:rPr lang="en-IN" sz="1800" dirty="0" err="1" smtClean="0">
                <a:latin typeface="Times New Roman" pitchFamily="18" charset="0"/>
                <a:cs typeface="Times New Roman" pitchFamily="18" charset="0"/>
              </a:rPr>
              <a:t>Peake</a:t>
            </a:r>
            <a:r>
              <a:rPr lang="en-IN" sz="1800" dirty="0" smtClean="0">
                <a:latin typeface="Times New Roman" pitchFamily="18" charset="0"/>
                <a:cs typeface="Times New Roman" pitchFamily="18" charset="0"/>
              </a:rPr>
              <a:t> - Google Books. 2013.</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Viber</a:t>
            </a:r>
            <a:r>
              <a:rPr lang="en-IN" sz="2000" dirty="0" smtClean="0">
                <a:latin typeface="Times New Roman" pitchFamily="18" charset="0"/>
                <a:cs typeface="Times New Roman" pitchFamily="18" charset="0"/>
              </a:rPr>
              <a:t> Encryption Overview.” [Online]. Available: https://www.viber.com/security-overview/.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WhatsApp</a:t>
            </a:r>
            <a:r>
              <a:rPr lang="en-IN" sz="2000" dirty="0" smtClean="0">
                <a:latin typeface="Times New Roman" pitchFamily="18" charset="0"/>
                <a:cs typeface="Times New Roman" pitchFamily="18" charset="0"/>
              </a:rPr>
              <a:t> inc, “</a:t>
            </a:r>
            <a:r>
              <a:rPr lang="en-IN" sz="2000" dirty="0" err="1" smtClean="0">
                <a:latin typeface="Times New Roman" pitchFamily="18" charset="0"/>
                <a:cs typeface="Times New Roman" pitchFamily="18" charset="0"/>
              </a:rPr>
              <a:t>WhatsApp</a:t>
            </a:r>
            <a:r>
              <a:rPr lang="en-IN" sz="2000" dirty="0" smtClean="0">
                <a:latin typeface="Times New Roman" pitchFamily="18" charset="0"/>
                <a:cs typeface="Times New Roman" pitchFamily="18" charset="0"/>
              </a:rPr>
              <a:t> security whitepaper,” p. 10,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“Telegram F.A.Q.” [Online]. Available: https://</a:t>
            </a:r>
            <a:r>
              <a:rPr lang="en-IN" sz="2000" dirty="0" smtClean="0">
                <a:latin typeface="Times New Roman" pitchFamily="18" charset="0"/>
                <a:cs typeface="Times New Roman" pitchFamily="18" charset="0"/>
              </a:rPr>
              <a:t>telegram.org/faq</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Susanka</a:t>
            </a:r>
            <a:r>
              <a:rPr lang="en-IN" sz="2000" dirty="0" smtClean="0">
                <a:latin typeface="Times New Roman" pitchFamily="18" charset="0"/>
                <a:cs typeface="Times New Roman" pitchFamily="18" charset="0"/>
              </a:rPr>
              <a:t>, “Security Analysis of the Telegram IM,” p. 70, 2016.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B. O. B. </a:t>
            </a:r>
            <a:r>
              <a:rPr lang="en-IN" sz="2000" dirty="0" err="1" smtClean="0">
                <a:latin typeface="Times New Roman" pitchFamily="18" charset="0"/>
                <a:cs typeface="Times New Roman" pitchFamily="18" charset="0"/>
              </a:rPr>
              <a:t>Kamwendo</a:t>
            </a:r>
            <a:r>
              <a:rPr lang="en-IN" sz="2000" dirty="0" smtClean="0">
                <a:latin typeface="Times New Roman" pitchFamily="18" charset="0"/>
                <a:cs typeface="Times New Roman" pitchFamily="18" charset="0"/>
              </a:rPr>
              <a:t>, “Vulnerabilities of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system number 7 (ss7) to cyber attacks and how to mitigate against these vulnerabilities. bob </a:t>
            </a:r>
            <a:r>
              <a:rPr lang="en-IN" sz="2000" dirty="0" err="1" smtClean="0">
                <a:latin typeface="Times New Roman" pitchFamily="18" charset="0"/>
                <a:cs typeface="Times New Roman" pitchFamily="18" charset="0"/>
              </a:rPr>
              <a:t>kamwendo</a:t>
            </a:r>
            <a:r>
              <a:rPr lang="en-IN" sz="2000" dirty="0" smtClean="0">
                <a:latin typeface="Times New Roman" pitchFamily="18" charset="0"/>
                <a:cs typeface="Times New Roman" pitchFamily="18" charset="0"/>
              </a:rPr>
              <a:t>,” vol. 7, no. 7, 2015.</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1010</Words>
  <Application>Microsoft Office PowerPoint</Application>
  <PresentationFormat>On-screen Show (4:3)</PresentationFormat>
  <Paragraphs>61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Secure chat room industry</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2021-10-04T09:13:48Z</dcterms:modified>
</cp:coreProperties>
</file>