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Blood organ </a:t>
            </a:r>
            <a:r>
              <a:rPr lang="en-US" b="1" dirty="0" err="1" smtClean="0"/>
              <a:t>donar</a:t>
            </a:r>
            <a:r>
              <a:rPr lang="en-US" b="1" dirty="0" smtClean="0"/>
              <a: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gives detailed report on the application available for tracking blood donor and organ donors which helps to assist between blood donors and necessitous people. It facilitates the search process for necessitous people and it will be effortless before. With development in healthcare services Organ transplantation is increasing in demand so blood donation has become important It is important all this information to be available as when required by hospital and patients. There is a need of uniform tool to maintain much medical related information like organ transplantation requirement of organs in different hospital. Information about blood donors across the globe. The recent trends in technology has helped in healthcare field to facilitate the blood and organ donors for the necessitous people &amp; provides complete health solutions that supplies blood for the required patients in time, it is safest &amp; through trustable means. For blood samples that are uncommon or the software can search in the MIS &amp; displays the information to the user.</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many existing applications promoting organ and blood donation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exist manual entry of data and manual analysis of results, more confidentiality maintained in the software so that the person who is not eligible will not be allowed to access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death rates are increasing day by day due to increase in number of fatal accidents that are occurring in metro cities like Delhi, Mumbai, Bangalore, Chennai, due to this many people are losing lives because that are not getting proper treatment in time so this paper, we study on the available application that exists currently to serve the purpose.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was many in the disadvantage in traditional approach that it causing delay disseminate results to blood donors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Cardiac </a:t>
            </a:r>
            <a:r>
              <a:rPr lang="en-IN" sz="2000" dirty="0" smtClean="0">
                <a:latin typeface="Times New Roman" pitchFamily="18" charset="0"/>
                <a:cs typeface="Times New Roman" pitchFamily="18" charset="0"/>
              </a:rPr>
              <a:t>problems, hypertension, epilepsy, diabetes (on insulin therapy), history of cancer, chronic kidney or liver disease, bleeding tendencies, venereal disease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means of optimization developed for the many health related problems, emerging from resource collection and management in the hospitals to the delivery of the care services in a </a:t>
            </a:r>
            <a:r>
              <a:rPr lang="en-IN" sz="2000" dirty="0" smtClean="0">
                <a:latin typeface="Times New Roman" pitchFamily="18" charset="0"/>
                <a:cs typeface="Times New Roman" pitchFamily="18" charset="0"/>
              </a:rPr>
              <a:t>region.</a:t>
            </a:r>
          </a:p>
          <a:p>
            <a:pPr algn="just">
              <a:lnSpc>
                <a:spcPct val="150000"/>
              </a:lnSpc>
            </a:pPr>
            <a:r>
              <a:rPr lang="en-IN" sz="2000" dirty="0" smtClean="0">
                <a:latin typeface="Times New Roman" pitchFamily="18" charset="0"/>
                <a:cs typeface="Times New Roman" pitchFamily="18" charset="0"/>
              </a:rPr>
              <a:t>This whole problem for managing the blood and organ requirements can be accomplished by using a recommender system where it lets the hospital to match the particular requirement with the currently available things.</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858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website can also be used by organ donor and seeker where person can register for organ donation. Proposed system will contain a Directory which includes details of all Blood Bank across India.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Similar to any web-based application user has to register themselves with user id and password for logging in for authentication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of any application is to simplify and automate the process of searching the blood in case of emergency and maintaining the records of blood donors, recipients, blood donation programs and blood stocks in the bank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most influential people in an online social network by Social Network Analysis were proposed. Its uses </a:t>
            </a:r>
            <a:r>
              <a:rPr lang="en-IN" sz="2000" dirty="0" err="1" smtClean="0">
                <a:latin typeface="Times New Roman" pitchFamily="18" charset="0"/>
                <a:cs typeface="Times New Roman" pitchFamily="18" charset="0"/>
              </a:rPr>
              <a:t>clusterindexing</a:t>
            </a:r>
            <a:r>
              <a:rPr lang="en-IN" sz="2000" dirty="0" smtClean="0">
                <a:latin typeface="Times New Roman" pitchFamily="18" charset="0"/>
                <a:cs typeface="Times New Roman" pitchFamily="18" charset="0"/>
              </a:rPr>
              <a:t> Collaborative filtering for accurate SNA recommendation results.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can make this as a feasible model by comparing the result of both the data set methods and consider the efficient one.</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this is still inefficient up to day. The main aim of this paper to find the quick donor and their contact number to Know their willingness for donation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whole procedure is divided four main stages as depicted in </a:t>
            </a:r>
            <a:r>
              <a:rPr lang="en-IN" sz="2000" dirty="0" smtClean="0">
                <a:latin typeface="Times New Roman" pitchFamily="18" charset="0"/>
                <a:cs typeface="Times New Roman" pitchFamily="18" charset="0"/>
              </a:rPr>
              <a:t>first </a:t>
            </a:r>
            <a:r>
              <a:rPr lang="en-IN" sz="2000" dirty="0" smtClean="0">
                <a:latin typeface="Times New Roman" pitchFamily="18" charset="0"/>
                <a:cs typeface="Times New Roman" pitchFamily="18" charset="0"/>
              </a:rPr>
              <a:t>step is Registration, receive of blood, then transportation &amp; saving blood storing in safe &amp; proper way so that it can be reuse in an efficient </a:t>
            </a:r>
            <a:r>
              <a:rPr lang="en-IN" sz="2000" dirty="0" smtClean="0">
                <a:latin typeface="Times New Roman" pitchFamily="18" charset="0"/>
                <a:cs typeface="Times New Roman" pitchFamily="18" charset="0"/>
              </a:rPr>
              <a:t>way.</a:t>
            </a:r>
          </a:p>
          <a:p>
            <a:pPr algn="just">
              <a:lnSpc>
                <a:spcPct val="150000"/>
              </a:lnSpc>
            </a:pPr>
            <a:r>
              <a:rPr lang="en-IN" sz="2000" dirty="0" smtClean="0">
                <a:latin typeface="Times New Roman" pitchFamily="18" charset="0"/>
                <a:cs typeface="Times New Roman" pitchFamily="18" charset="0"/>
              </a:rPr>
              <a:t>Situations </a:t>
            </a:r>
            <a:r>
              <a:rPr lang="en-IN" sz="2000" dirty="0" smtClean="0">
                <a:latin typeface="Times New Roman" pitchFamily="18" charset="0"/>
                <a:cs typeface="Times New Roman" pitchFamily="18" charset="0"/>
              </a:rPr>
              <a:t>where the need of blood arises such as accident victims, patients undergoing major surgeries require whole blood, where the blood is used directly after </a:t>
            </a:r>
            <a:r>
              <a:rPr lang="en-IN" sz="2000" dirty="0" smtClean="0">
                <a:latin typeface="Times New Roman" pitchFamily="18" charset="0"/>
                <a:cs typeface="Times New Roman" pitchFamily="18" charset="0"/>
              </a:rPr>
              <a:t>testing.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981200" y="1447800"/>
            <a:ext cx="6172200" cy="4232148"/>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Blood </a:t>
            </a:r>
            <a:r>
              <a:rPr lang="en-IN" sz="2000" dirty="0" smtClean="0">
                <a:latin typeface="Times New Roman" pitchFamily="18" charset="0"/>
                <a:cs typeface="Times New Roman" pitchFamily="18" charset="0"/>
              </a:rPr>
              <a:t>is primary necessity of life. There are different scenarios for searching blood donors. This proposed system will be one step head from other blood donation system. Blood recipient can contact blood donor directly using this system. The purpose of any application is to simplify and automate the process of searching the blood in case of emergency and maintaining the records of blood donors, recipients, blood donation programs and blood stocks in the bank. Using this application one can search for blood donors or organ donor. This website can also be used by organ donor and seeker where person can register for organ donation. Proposed system will contain a Directory which includes details of all Blood Bank across India. User can search Blood Bank using PIN code and typing name of State or city. This paper introduced those applied outline and improvement of provision for blood conveyance. This paper gives the complete detailed information about both blood donor and organ donor </a:t>
            </a:r>
            <a:r>
              <a:rPr lang="en-IN" sz="2000" dirty="0" smtClean="0">
                <a:latin typeface="Times New Roman" pitchFamily="18" charset="0"/>
                <a:cs typeface="Times New Roman" pitchFamily="18" charset="0"/>
              </a:rPr>
              <a:t>application.</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862</Words>
  <Application>Microsoft Office PowerPoint</Application>
  <PresentationFormat>On-screen Show (4:3)</PresentationFormat>
  <Paragraphs>37</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Blood organ donar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2021-10-04T13:43:32Z</dcterms:modified>
</cp:coreProperties>
</file>