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Advanced image pattern searching </a:t>
            </a:r>
            <a:r>
              <a:rPr lang="en-US" b="1" dirty="0" err="1" smtClean="0"/>
              <a:t>technic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many potential practical applications, content-based image retrieval (CBIR) has attracted substantial attention during the past few years. Hence the authors implemented an advanced image pattern searching algorithm. In the proposed system, the images are searched based on the image patterns such as pixels, resolution, height and width of the image. To carry out the image searching process semi supervising algorithm is used. In order to carry out the search among multiple images, the parameters such as pixel height and width, resolution of the input image was compared with the images in the database. If there is a match between the two images, the matched image will be extracted and displayed as output. On selecting this extracted image one can add hidden text character, gray scale and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change property.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images are searched by the text or by the image which is given in the input field.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image or text which is given in the input field, images are displayed in the output.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Searching </a:t>
            </a:r>
            <a:r>
              <a:rPr lang="en-IN" sz="2000" dirty="0" smtClean="0">
                <a:latin typeface="Times New Roman" pitchFamily="18" charset="0"/>
                <a:cs typeface="Times New Roman" pitchFamily="18" charset="0"/>
              </a:rPr>
              <a:t>was carried out based on text search and the images were listed out.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approach was very slow, time consuming and less efficient. On considering all these issues, the authors proposed a new method based on pixel matching.</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overcome the issues of the existing method, the proposed method was organized to provide high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even then there exists various drawbacks in carrying out the process. On considering all these, the authors proposed an approach based on pixel matching, following a semi supervised learning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algorithms have a time </a:t>
            </a:r>
            <a:r>
              <a:rPr lang="en-IN" sz="2000" dirty="0" err="1" smtClean="0">
                <a:latin typeface="Times New Roman" pitchFamily="18" charset="0"/>
                <a:cs typeface="Times New Roman" pitchFamily="18" charset="0"/>
              </a:rPr>
              <a:t>complexityproblem</a:t>
            </a:r>
            <a:r>
              <a:rPr lang="en-IN" sz="2000" dirty="0" smtClean="0">
                <a:latin typeface="Times New Roman" pitchFamily="18" charset="0"/>
                <a:cs typeface="Times New Roman" pitchFamily="18" charset="0"/>
              </a:rPr>
              <a:t>. So, there is a need to develop an effective and accurate image forgery detection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also discussed the main challenges in that field and how other researchers addressed those challenges.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overcome the issues of the existing method, the proposed method was organized to provide high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Pixel </a:t>
            </a:r>
            <a:r>
              <a:rPr lang="en-IN" sz="2000" dirty="0" smtClean="0">
                <a:latin typeface="Times New Roman" pitchFamily="18" charset="0"/>
                <a:cs typeface="Times New Roman" pitchFamily="18" charset="0"/>
              </a:rPr>
              <a:t>based searching algorithm was implemented that considers the resolution, pixel height and width.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approach follows a semi supervised learning algorithm. Once the image was extracted, certain property such as, text hiding, gray scale and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changing property was imposed on the image to differentiate the duplicate property of the image.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approach was found to be highly efficient, fast and accurate.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goal of the authors was to analyze the performance of their system by combining both supervised and unsupervised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experimental results proved that their proposed </a:t>
            </a:r>
            <a:r>
              <a:rPr lang="en-IN" sz="2000" dirty="0" err="1" smtClean="0">
                <a:latin typeface="Times New Roman" pitchFamily="18" charset="0"/>
                <a:cs typeface="Times New Roman" pitchFamily="18" charset="0"/>
              </a:rPr>
              <a:t>approachachieved</a:t>
            </a:r>
            <a:r>
              <a:rPr lang="en-IN" sz="2000" dirty="0" smtClean="0">
                <a:latin typeface="Times New Roman" pitchFamily="18" charset="0"/>
                <a:cs typeface="Times New Roman" pitchFamily="18" charset="0"/>
              </a:rPr>
              <a:t> better performance in the aspects of both efficiency and accuracy compared with the </a:t>
            </a:r>
            <a:r>
              <a:rPr lang="en-IN" sz="2000" dirty="0" smtClean="0">
                <a:latin typeface="Times New Roman" pitchFamily="18" charset="0"/>
                <a:cs typeface="Times New Roman" pitchFamily="18" charset="0"/>
              </a:rPr>
              <a:t>state-of-the-art approaches.</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further demonstrated its practical performance with several </a:t>
            </a:r>
            <a:r>
              <a:rPr lang="en-IN" sz="2000" dirty="0" smtClean="0">
                <a:latin typeface="Times New Roman" pitchFamily="18" charset="0"/>
                <a:cs typeface="Times New Roman" pitchFamily="18" charset="0"/>
              </a:rPr>
              <a:t>challenging forgery </a:t>
            </a:r>
            <a:r>
              <a:rPr lang="en-IN" sz="2000" dirty="0" smtClean="0">
                <a:latin typeface="Times New Roman" pitchFamily="18" charset="0"/>
                <a:cs typeface="Times New Roman" pitchFamily="18" charset="0"/>
              </a:rPr>
              <a:t>images created with state-of-the-art tools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robustness of the SIFT features </a:t>
            </a:r>
            <a:r>
              <a:rPr lang="en-IN" sz="2000" dirty="0" smtClean="0">
                <a:latin typeface="Times New Roman" pitchFamily="18" charset="0"/>
                <a:cs typeface="Times New Roman" pitchFamily="18" charset="0"/>
              </a:rPr>
              <a:t>with regards </a:t>
            </a:r>
            <a:r>
              <a:rPr lang="en-IN" sz="2000" dirty="0" smtClean="0">
                <a:latin typeface="Times New Roman" pitchFamily="18" charset="0"/>
                <a:cs typeface="Times New Roman" pitchFamily="18" charset="0"/>
              </a:rPr>
              <a:t>to local transforms renders that this method was able to </a:t>
            </a:r>
            <a:r>
              <a:rPr lang="en-IN" sz="2000" dirty="0" smtClean="0">
                <a:latin typeface="Times New Roman" pitchFamily="18" charset="0"/>
                <a:cs typeface="Times New Roman" pitchFamily="18" charset="0"/>
              </a:rPr>
              <a:t>detect general </a:t>
            </a:r>
            <a:r>
              <a:rPr lang="en-IN" sz="2000" dirty="0" smtClean="0">
                <a:latin typeface="Times New Roman" pitchFamily="18" charset="0"/>
                <a:cs typeface="Times New Roman" pitchFamily="18" charset="0"/>
              </a:rPr>
              <a:t>region duplications with efficient computation.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image forgery detection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Farid,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techniques work on the assumption that although digital forgeries may leave no visual clues of having been tampered with, they may alter the underlying statistics of an image.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Survey on passive methods of image tampering detection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E. J. Granty, T. S. Aditya, and S. Madhu,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an overview of these methods in three levels, that is low level, middle level, and high level in semantic sense.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Detection of copy-move forgery in digital images using SIFT algorithm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Huang, W. Guo, and Y.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technique, some part of image is copied then it is pasted on same Image, which changes the visual contents of image.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Detect digital image splicing with visual cues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Qu, and G. Qiu,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an automatic detection framework to identify a spliced image.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676400"/>
            <a:ext cx="6019800" cy="4343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method was found to be very effective in extracting the duplicate image and merging it with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property, text and other images. The semi supervised learning algorithm was very efficient in finding the duplicate image from the given dataset. As a future work, the proposed approach can be extended and implemented in Android app.</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a:t>
            </a:r>
            <a:r>
              <a:rPr lang="en-IN" sz="1600" dirty="0" err="1" smtClean="0">
                <a:latin typeface="Times New Roman" pitchFamily="18" charset="0"/>
                <a:cs typeface="Times New Roman" pitchFamily="18" charset="0"/>
              </a:rPr>
              <a:t>Farid</a:t>
            </a:r>
            <a:r>
              <a:rPr lang="en-IN" sz="1600" dirty="0" smtClean="0">
                <a:latin typeface="Times New Roman" pitchFamily="18" charset="0"/>
                <a:cs typeface="Times New Roman" pitchFamily="18" charset="0"/>
              </a:rPr>
              <a:t>, “A survey of image forgery detection,” IEEE Signal Process. Mag., Vol. 26, no. 2, pp. 16-25, Mar.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 E. J. </a:t>
            </a:r>
            <a:r>
              <a:rPr lang="en-IN" sz="1600" dirty="0" err="1" smtClean="0">
                <a:latin typeface="Times New Roman" pitchFamily="18" charset="0"/>
                <a:cs typeface="Times New Roman" pitchFamily="18" charset="0"/>
              </a:rPr>
              <a:t>Granty</a:t>
            </a:r>
            <a:r>
              <a:rPr lang="en-IN" sz="1600" dirty="0" smtClean="0">
                <a:latin typeface="Times New Roman" pitchFamily="18" charset="0"/>
                <a:cs typeface="Times New Roman" pitchFamily="18" charset="0"/>
              </a:rPr>
              <a:t>, T. S. </a:t>
            </a:r>
            <a:r>
              <a:rPr lang="en-IN" sz="1600" dirty="0" err="1" smtClean="0">
                <a:latin typeface="Times New Roman" pitchFamily="18" charset="0"/>
                <a:cs typeface="Times New Roman" pitchFamily="18" charset="0"/>
              </a:rPr>
              <a:t>Aditya</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Madhu</a:t>
            </a:r>
            <a:r>
              <a:rPr lang="en-IN" sz="1600" dirty="0" smtClean="0">
                <a:latin typeface="Times New Roman" pitchFamily="18" charset="0"/>
                <a:cs typeface="Times New Roman" pitchFamily="18" charset="0"/>
              </a:rPr>
              <a:t>, “Survey on passive methods of image tampering detection,” IEEE International Conference on Communication and Computational Intelligence, in (INCOCCI), 2010, pp. 431-436.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Huang, W.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and Y. Zhang, “Detection of copy-move forgery in digital images using SIFT algorithm,” Pacific-Asia Workshop on Computational Intelligence and Industrial Application, Vol. 2, pp. 272-6, Dec.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 </a:t>
            </a:r>
            <a:r>
              <a:rPr lang="en-IN" sz="1600" dirty="0" err="1" smtClean="0">
                <a:latin typeface="Times New Roman" pitchFamily="18" charset="0"/>
                <a:cs typeface="Times New Roman" pitchFamily="18" charset="0"/>
              </a:rPr>
              <a:t>Qu</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“Detect digital image splicing with visual cues,” Lect. Notes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 Vol. 5806, pp. 247-326, Jan.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X. Kang, and S. Wei, “Identifying tampered regions using singular value decomposition in digital image forensics,” International Conference on Computer Science and Software Engineering, 2008, Vol. 3, pp. 926-930.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D. Lin et al., “An integrated technique for splicing and </a:t>
            </a:r>
            <a:r>
              <a:rPr lang="en-IN" sz="1600" dirty="0" err="1" smtClean="0">
                <a:latin typeface="Times New Roman" pitchFamily="18" charset="0"/>
                <a:cs typeface="Times New Roman" pitchFamily="18" charset="0"/>
              </a:rPr>
              <a:t>copymove</a:t>
            </a:r>
            <a:r>
              <a:rPr lang="en-IN" sz="1600" dirty="0" smtClean="0">
                <a:latin typeface="Times New Roman" pitchFamily="18" charset="0"/>
                <a:cs typeface="Times New Roman" pitchFamily="18" charset="0"/>
              </a:rPr>
              <a:t> forgery image detection,” IEEE 4th International Congress on Image and Signal Processing (CISP), 2011, Vol. 2, pp. 1086-1090.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G. H. Li, Q. Wu, D. </a:t>
            </a:r>
            <a:r>
              <a:rPr lang="en-IN" sz="1600" dirty="0" err="1" smtClean="0">
                <a:latin typeface="Times New Roman" pitchFamily="18" charset="0"/>
                <a:cs typeface="Times New Roman" pitchFamily="18" charset="0"/>
              </a:rPr>
              <a:t>Tu</a:t>
            </a:r>
            <a:r>
              <a:rPr lang="en-IN" sz="1600" dirty="0" smtClean="0">
                <a:latin typeface="Times New Roman" pitchFamily="18" charset="0"/>
                <a:cs typeface="Times New Roman" pitchFamily="18" charset="0"/>
              </a:rPr>
              <a:t>, and S. J. Sun, “A sorted </a:t>
            </a:r>
            <a:r>
              <a:rPr lang="en-IN" sz="1600" dirty="0" err="1" smtClean="0">
                <a:latin typeface="Times New Roman" pitchFamily="18" charset="0"/>
                <a:cs typeface="Times New Roman" pitchFamily="18" charset="0"/>
              </a:rPr>
              <a:t>neighborhood</a:t>
            </a:r>
            <a:r>
              <a:rPr lang="en-IN" sz="1600" dirty="0" smtClean="0">
                <a:latin typeface="Times New Roman" pitchFamily="18" charset="0"/>
                <a:cs typeface="Times New Roman" pitchFamily="18" charset="0"/>
              </a:rPr>
              <a:t> approach for detecting duplicated regions in image forgeries based on DWT and SVD,” Proceedings of IEEE International Conference on Multimedia and Expo, Beijing, Jul. 2007, pp. 1750- 1753.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A. </a:t>
            </a:r>
            <a:r>
              <a:rPr lang="en-IN" sz="1600" dirty="0" err="1" smtClean="0">
                <a:latin typeface="Times New Roman" pitchFamily="18" charset="0"/>
                <a:cs typeface="Times New Roman" pitchFamily="18" charset="0"/>
              </a:rPr>
              <a:t>Redi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Taktak</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J.-L.Dugelay</a:t>
            </a:r>
            <a:r>
              <a:rPr lang="en-IN" sz="1600" dirty="0" smtClean="0">
                <a:latin typeface="Times New Roman" pitchFamily="18" charset="0"/>
                <a:cs typeface="Times New Roman" pitchFamily="18" charset="0"/>
              </a:rPr>
              <a:t>, “Digital image forensics: A booklet for beginners,” Multimedia Tool Appl., Vol. 51, no. 1, pp. 133-62, Jan.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V. </a:t>
            </a:r>
            <a:r>
              <a:rPr lang="en-IN" sz="1600" dirty="0" err="1" smtClean="0">
                <a:latin typeface="Times New Roman" pitchFamily="18" charset="0"/>
                <a:cs typeface="Times New Roman" pitchFamily="18" charset="0"/>
              </a:rPr>
              <a:t>Tyagi</a:t>
            </a:r>
            <a:r>
              <a:rPr lang="en-IN" sz="1600" dirty="0" smtClean="0">
                <a:latin typeface="Times New Roman" pitchFamily="18" charset="0"/>
                <a:cs typeface="Times New Roman" pitchFamily="18" charset="0"/>
              </a:rPr>
              <a:t>, “Detection of forgery in images stored in digital form,” Project report submitted to DRDO, New Delhi,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Wang, G. Liu, Z. Zhang, Y. Dai, and Z. Wang, “Fast and robust forensics for image </a:t>
            </a:r>
            <a:r>
              <a:rPr lang="en-IN" sz="1600" dirty="0" err="1" smtClean="0">
                <a:latin typeface="Times New Roman" pitchFamily="18" charset="0"/>
                <a:cs typeface="Times New Roman" pitchFamily="18" charset="0"/>
              </a:rPr>
              <a:t>regionduplication</a:t>
            </a:r>
            <a:r>
              <a:rPr lang="en-IN" sz="1600" dirty="0" smtClean="0">
                <a:latin typeface="Times New Roman" pitchFamily="18" charset="0"/>
                <a:cs typeface="Times New Roman" pitchFamily="18" charset="0"/>
              </a:rPr>
              <a:t> forgery,” </a:t>
            </a:r>
            <a:r>
              <a:rPr lang="en-IN" sz="1600" dirty="0" err="1" smtClean="0">
                <a:latin typeface="Times New Roman" pitchFamily="18" charset="0"/>
                <a:cs typeface="Times New Roman" pitchFamily="18" charset="0"/>
              </a:rPr>
              <a:t>ActaAutomaticaSinica</a:t>
            </a:r>
            <a:r>
              <a:rPr lang="en-IN" sz="1600" dirty="0" smtClean="0">
                <a:latin typeface="Times New Roman" pitchFamily="18" charset="0"/>
                <a:cs typeface="Times New Roman" pitchFamily="18" charset="0"/>
              </a:rPr>
              <a:t>, Vol. 35, no. 12, pp. 1488-95, Dec.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1257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Advanced image pattern searching technic</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2021-10-04T16:35:36Z</dcterms:modified>
</cp:coreProperties>
</file>