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Women small scale industries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paper makes an attempt to analyse women’s participation in entrepreneurial activities so as to highlight the contribution of women entrepreneurs towards economic development. In the process it further attempts to examine the facilitating factors as well as impediments that this class face in running their units. Policies and programmes of the government also exist to promote and strengthen the development of women entrepreneurship in India. Women are generally perceived as home makers with little to do with economy or commerce. The topic of women in entrepreneurship has been largely neglected both in society in general and in the social sciences. Not only have women lower participation rates in entrepreneurship than men but they also generally choose to start and manage firms in different industries than men tend to do.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transition from homemaker to sophisticated business woman is not </a:t>
            </a:r>
            <a:r>
              <a:rPr lang="en-IN" sz="2000" dirty="0" smtClean="0">
                <a:latin typeface="Times New Roman" pitchFamily="18" charset="0"/>
                <a:cs typeface="Times New Roman" pitchFamily="18" charset="0"/>
              </a:rPr>
              <a:t>  that </a:t>
            </a:r>
            <a:r>
              <a:rPr lang="en-IN" sz="2000" dirty="0" smtClean="0">
                <a:latin typeface="Times New Roman" pitchFamily="18" charset="0"/>
                <a:cs typeface="Times New Roman" pitchFamily="18" charset="0"/>
              </a:rPr>
              <a:t>easy. But this picture is changing. In Modern India, more and more women are taking up entrepreneurial activity especially in small scale enterprises. Women across India are showing an interest to be economically independent. Indian women well manage both burden of work in household front and meeting the deadlines at the work place. Gender equality and economic development go hand in hand. Though the entrepreneurial process is the same for men and women, there are however, in practice, many problems faced by women, which are of different dimensions and magnitudes, which prevent them from realizing their full potential as entrepreneurs. The primary objective of this research article is to find out the status of women entrepreneurs in India. This article includes problems and challenges faced by women entrepreneurs and also to analyze the policies of Indian government for women.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Policies and programmes of the government also exist to promote and strengthen the development of women entrepreneurship in India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 under existing conditions of finance- budget crisis, prosperity of corruption and uncontrollability State is not able to meet this goal at this stage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existence and persistence of customary practices, combined with structural imbalances in the legal system, are the root cause of a multiple of obstacles which women entrepreneurs continue to </a:t>
            </a:r>
            <a:r>
              <a:rPr lang="en-IN" sz="2000" dirty="0" smtClean="0">
                <a:latin typeface="Times New Roman" pitchFamily="18" charset="0"/>
                <a:cs typeface="Times New Roman" pitchFamily="18" charset="0"/>
              </a:rPr>
              <a:t>face.</a:t>
            </a:r>
          </a:p>
          <a:p>
            <a:pPr algn="just">
              <a:lnSpc>
                <a:spcPct val="150000"/>
              </a:lnSpc>
            </a:pPr>
            <a:r>
              <a:rPr lang="en-IN" sz="2000" dirty="0" smtClean="0">
                <a:latin typeface="Times New Roman" pitchFamily="18" charset="0"/>
                <a:cs typeface="Times New Roman" pitchFamily="18" charset="0"/>
              </a:rPr>
              <a:t>To enhance women’s entrepreneurship and integrate women into mainstream economic development, it is necessary to either create a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legal, economic and policy environment or to improve the existing one.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article includes problems and challenges faced by women entrepreneurs and also to analyze the policies of Indian government for women.</a:t>
            </a:r>
          </a:p>
          <a:p>
            <a:pPr algn="just">
              <a:lnSpc>
                <a:spcPct val="150000"/>
              </a:lnSpc>
            </a:pPr>
            <a:r>
              <a:rPr lang="en-IN" sz="2000" dirty="0" smtClean="0">
                <a:latin typeface="Times New Roman" pitchFamily="18" charset="0"/>
                <a:cs typeface="Times New Roman" pitchFamily="18" charset="0"/>
              </a:rPr>
              <a:t>Though </a:t>
            </a:r>
            <a:r>
              <a:rPr lang="en-IN" sz="2000" dirty="0" smtClean="0">
                <a:latin typeface="Times New Roman" pitchFamily="18" charset="0"/>
                <a:cs typeface="Times New Roman" pitchFamily="18" charset="0"/>
              </a:rPr>
              <a:t>the entrepreneurial process is the same for men and women, there are however, in practice, many problems faced by women, which are of different dimensions and magnitudes, which prevent them from realizing their full potential as entrepreneurs.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analyse the problems and challenges faced by the women entrepreneurs in India.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Lack of information and experience creates further problems in the setting up and running of business enterprises.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object of entrepreneurship is lawful business.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important to take note of this as one may try to legitimise unlawful actions as entrepreneurship on the grounds that just as entrepreneurship entails risk, so does illicit businesses.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Purpose </a:t>
            </a:r>
            <a:r>
              <a:rPr lang="en-IN" sz="2000" dirty="0" smtClean="0">
                <a:latin typeface="Times New Roman" pitchFamily="18" charset="0"/>
                <a:cs typeface="Times New Roman" pitchFamily="18" charset="0"/>
              </a:rPr>
              <a:t>of entrepreneurship is creation of value for personal profit and social gain.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patent is to encourage innovation in the scientific field.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patent grants exclusive rights to the inventor for a period of 20 years, during which anybody else who wishes to use the patented </a:t>
            </a:r>
            <a:r>
              <a:rPr lang="en-IN" sz="2000" dirty="0" err="1" smtClean="0">
                <a:latin typeface="Times New Roman" pitchFamily="18" charset="0"/>
                <a:cs typeface="Times New Roman" pitchFamily="18" charset="0"/>
              </a:rPr>
              <a:t>subjectmatter</a:t>
            </a:r>
            <a:r>
              <a:rPr lang="en-IN" sz="2000" dirty="0" smtClean="0">
                <a:latin typeface="Times New Roman" pitchFamily="18" charset="0"/>
                <a:cs typeface="Times New Roman" pitchFamily="18" charset="0"/>
              </a:rPr>
              <a:t> needs to seek permission from the patentee, by paying certain costs for the commercial use of such an invention.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industrial performance of Asia-Pacific region propelled by Foreign Direct Investment, technological innovations and manufactured exports has brought a wide range of economic and social opportunities to </a:t>
            </a:r>
            <a:r>
              <a:rPr lang="en-IN" sz="2000" dirty="0" smtClean="0">
                <a:latin typeface="Times New Roman" pitchFamily="18" charset="0"/>
                <a:cs typeface="Times New Roman" pitchFamily="18" charset="0"/>
              </a:rPr>
              <a:t>women.</a:t>
            </a:r>
          </a:p>
          <a:p>
            <a:pPr algn="just">
              <a:lnSpc>
                <a:spcPct val="150000"/>
              </a:lnSpc>
            </a:pPr>
            <a:r>
              <a:rPr lang="en-IN" sz="2000" dirty="0" smtClean="0">
                <a:latin typeface="Times New Roman" pitchFamily="18" charset="0"/>
                <a:cs typeface="Times New Roman" pitchFamily="18" charset="0"/>
              </a:rPr>
              <a:t>The study also analysed the impact of globalization on the performance of SSI and made a comparative analysis of the growth pattern of key parameters between pre and post globalization period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point of view of performance, it was observed that the women enterprises in India have made significant contribution towards generation of employment, gross out put, asset creation and exports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women entrepreneurs find it difficult to capture the market and make their products popular. This problem is all the more serious in the case of food production and processing ventures.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33985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Status of Women Entrepreneurs in India</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Ganesan, S., 2003,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policy and institutional framework for developing entrepreneurial skills, providing vocation education and training has widened the horizon for economic empowerment of women.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Barriers to Development and Progression of Women Entrepreneurs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Roomi, Muhammad Azam and Guy Parrott, 2008,</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media, educational policy makers and government agencies could combine to provide women with improved access to business development services and facilitate local, regional and national networks.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Women entrepreneurs in the developing world</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Seymour, Nicole, 2001,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Attention is needed for the matter because women entrepreneurship has been identified as an enormous untapped source for future economic growth.</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Women in microand small-scale enterprise development</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Dignard, L. &amp; Havet, J. (1995).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They continue to share ideas and best practices for improving their capacity and skills as cooperative leaders and entrepreneurs.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552575" y="1657350"/>
            <a:ext cx="7264400" cy="43815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533400"/>
            <a:ext cx="7498080" cy="4800600"/>
          </a:xfrm>
        </p:spPr>
        <p:txBody>
          <a:bodyPr>
            <a:noAutofit/>
          </a:bodyPr>
          <a:lstStyle/>
          <a:p>
            <a:pPr algn="just">
              <a:buNone/>
            </a:pPr>
            <a:r>
              <a:rPr lang="en-IN" sz="1900" dirty="0" smtClean="0">
                <a:latin typeface="Times New Roman" pitchFamily="18" charset="0"/>
                <a:cs typeface="Times New Roman" pitchFamily="18" charset="0"/>
              </a:rPr>
              <a:t>   There </a:t>
            </a:r>
            <a:r>
              <a:rPr lang="en-IN" sz="1900" dirty="0" smtClean="0">
                <a:latin typeface="Times New Roman" pitchFamily="18" charset="0"/>
                <a:cs typeface="Times New Roman" pitchFamily="18" charset="0"/>
              </a:rPr>
              <a:t>has been a steady increase in the participation of women in small business indicating immense potential for entrepreneurial development among them. From the point of view of performance, it was observed that the women enterprises in India have made significant contribution towards generation of employment, gross out put, asset creation and exports. Women form the family, which participate to develop society and Nation. Entrepreneurial movement among women started late and is still in its infancy. Changes in the global and domestic environment have contributed towards the growth of women entrepreneurship in India. As observed the success of women entrepreneurs differs from State to State in India. It was also observed that women enterprises are concentrated in the micro segment of the SSI sector. To enlarge their participation in SSI segments a stronger coordinated role of Indian Government, financial institutions, voluntary agencies and educational institutions with an integrated approach is necessary. Young female entrepreneurs should share their success stories in the world of e-commerce to speed up entrepreneurial movement in India. Women entrepreneurs will be better understood and encouraged by studying and focussing (</a:t>
            </a:r>
            <a:r>
              <a:rPr lang="en-IN" sz="1900" dirty="0" err="1" smtClean="0">
                <a:latin typeface="Times New Roman" pitchFamily="18" charset="0"/>
                <a:cs typeface="Times New Roman" pitchFamily="18" charset="0"/>
              </a:rPr>
              <a:t>i</a:t>
            </a:r>
            <a:r>
              <a:rPr lang="en-IN" sz="1900" dirty="0" smtClean="0">
                <a:latin typeface="Times New Roman" pitchFamily="18" charset="0"/>
                <a:cs typeface="Times New Roman" pitchFamily="18" charset="0"/>
              </a:rPr>
              <a:t>) their social and cultural background including family system (ii) religion and caste and (iii) location where they are staying, e.g., whether it is urban area or rural area or district or block.</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Ganesan</a:t>
            </a:r>
            <a:r>
              <a:rPr lang="en-IN" sz="2000" dirty="0" smtClean="0">
                <a:latin typeface="Times New Roman" pitchFamily="18" charset="0"/>
                <a:cs typeface="Times New Roman" pitchFamily="18" charset="0"/>
              </a:rPr>
              <a:t>, S., 2003, Status of Women Entrepreneurs in </a:t>
            </a:r>
            <a:r>
              <a:rPr lang="en-IN" sz="2000" dirty="0" smtClean="0">
                <a:latin typeface="Times New Roman" pitchFamily="18" charset="0"/>
                <a:cs typeface="Times New Roman" pitchFamily="18" charset="0"/>
              </a:rPr>
              <a:t>India ,New </a:t>
            </a:r>
            <a:r>
              <a:rPr lang="en-IN" sz="2000" dirty="0" smtClean="0">
                <a:latin typeface="Times New Roman" pitchFamily="18" charset="0"/>
                <a:cs typeface="Times New Roman" pitchFamily="18" charset="0"/>
              </a:rPr>
              <a:t>Delhi: </a:t>
            </a:r>
            <a:r>
              <a:rPr lang="en-IN" sz="2000" dirty="0" err="1" smtClean="0">
                <a:latin typeface="Times New Roman" pitchFamily="18" charset="0"/>
                <a:cs typeface="Times New Roman" pitchFamily="18" charset="0"/>
              </a:rPr>
              <a:t>Kanishka</a:t>
            </a:r>
            <a:r>
              <a:rPr lang="en-IN" sz="2000" dirty="0" smtClean="0">
                <a:latin typeface="Times New Roman" pitchFamily="18" charset="0"/>
                <a:cs typeface="Times New Roman" pitchFamily="18" charset="0"/>
              </a:rPr>
              <a:t> Publications.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UNDP</a:t>
            </a:r>
            <a:r>
              <a:rPr lang="en-IN" sz="2000" dirty="0" smtClean="0">
                <a:latin typeface="Times New Roman" pitchFamily="18" charset="0"/>
                <a:cs typeface="Times New Roman" pitchFamily="18" charset="0"/>
              </a:rPr>
              <a:t>, 2008a, The Human Development Report 2007/2008, New York: United Nations Development Programme.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Globalisation', ERIA Research Project Report 2007 No.5, March, ERIA, Bangkok.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Roomi</a:t>
            </a:r>
            <a:r>
              <a:rPr lang="en-IN" sz="2000" dirty="0" smtClean="0">
                <a:latin typeface="Times New Roman" pitchFamily="18" charset="0"/>
                <a:cs typeface="Times New Roman" pitchFamily="18" charset="0"/>
              </a:rPr>
              <a:t>, Muhammad </a:t>
            </a:r>
            <a:r>
              <a:rPr lang="en-IN" sz="2000" dirty="0" err="1" smtClean="0">
                <a:latin typeface="Times New Roman" pitchFamily="18" charset="0"/>
                <a:cs typeface="Times New Roman" pitchFamily="18" charset="0"/>
              </a:rPr>
              <a:t>Azam</a:t>
            </a:r>
            <a:r>
              <a:rPr lang="en-IN" sz="2000" dirty="0" smtClean="0">
                <a:latin typeface="Times New Roman" pitchFamily="18" charset="0"/>
                <a:cs typeface="Times New Roman" pitchFamily="18" charset="0"/>
              </a:rPr>
              <a:t> and Guy Parrott, 2008, 'Barriers to Development and Progression of Women Entrepreneurs', Journal of Entrepreneurship, 17(1): 59-72.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Seymour</a:t>
            </a:r>
            <a:r>
              <a:rPr lang="en-IN" sz="2000" dirty="0" smtClean="0">
                <a:latin typeface="Times New Roman" pitchFamily="18" charset="0"/>
                <a:cs typeface="Times New Roman" pitchFamily="18" charset="0"/>
              </a:rPr>
              <a:t>, Nicole, 2001, 'Women entrepreneurs in the developing world',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for Entrepreneurial Leadership, Clearinghouse on Entrepreneurship Education. </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Dignard</a:t>
            </a:r>
            <a:r>
              <a:rPr lang="en-IN" sz="2000" dirty="0" smtClean="0">
                <a:latin typeface="Times New Roman" pitchFamily="18" charset="0"/>
                <a:cs typeface="Times New Roman" pitchFamily="18" charset="0"/>
              </a:rPr>
              <a:t>, L. &amp; </a:t>
            </a:r>
            <a:r>
              <a:rPr lang="en-IN" sz="2000" dirty="0" err="1" smtClean="0">
                <a:latin typeface="Times New Roman" pitchFamily="18" charset="0"/>
                <a:cs typeface="Times New Roman" pitchFamily="18" charset="0"/>
              </a:rPr>
              <a:t>Havet</a:t>
            </a:r>
            <a:r>
              <a:rPr lang="en-IN" sz="2000" dirty="0" smtClean="0">
                <a:latin typeface="Times New Roman" pitchFamily="18" charset="0"/>
                <a:cs typeface="Times New Roman" pitchFamily="18" charset="0"/>
              </a:rPr>
              <a:t>, J. (1995). Women in </a:t>
            </a:r>
            <a:r>
              <a:rPr lang="en-IN" sz="2000" dirty="0" err="1" smtClean="0">
                <a:latin typeface="Times New Roman" pitchFamily="18" charset="0"/>
                <a:cs typeface="Times New Roman" pitchFamily="18" charset="0"/>
              </a:rPr>
              <a:t>microand</a:t>
            </a:r>
            <a:r>
              <a:rPr lang="en-IN" sz="2000" dirty="0" smtClean="0">
                <a:latin typeface="Times New Roman" pitchFamily="18" charset="0"/>
                <a:cs typeface="Times New Roman" pitchFamily="18" charset="0"/>
              </a:rPr>
              <a:t> small-scale enterprise development. Boulder, CO: </a:t>
            </a:r>
            <a:r>
              <a:rPr lang="en-IN" sz="2000" dirty="0" err="1" smtClean="0">
                <a:latin typeface="Times New Roman" pitchFamily="18" charset="0"/>
                <a:cs typeface="Times New Roman" pitchFamily="18" charset="0"/>
              </a:rPr>
              <a:t>Westview</a:t>
            </a:r>
            <a:r>
              <a:rPr lang="en-IN" sz="2000" dirty="0" smtClean="0">
                <a:latin typeface="Times New Roman" pitchFamily="18" charset="0"/>
                <a:cs typeface="Times New Roman" pitchFamily="18" charset="0"/>
              </a:rPr>
              <a:t> Press</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Bajaj, </a:t>
            </a:r>
            <a:r>
              <a:rPr lang="en-IN" sz="2000" dirty="0" err="1" smtClean="0">
                <a:latin typeface="Times New Roman" pitchFamily="18" charset="0"/>
                <a:cs typeface="Times New Roman" pitchFamily="18" charset="0"/>
              </a:rPr>
              <a:t>Shammi</a:t>
            </a:r>
            <a:r>
              <a:rPr lang="en-IN" sz="2000" dirty="0" smtClean="0">
                <a:latin typeface="Times New Roman" pitchFamily="18" charset="0"/>
                <a:cs typeface="Times New Roman" pitchFamily="18" charset="0"/>
              </a:rPr>
              <a:t> “Women Entrepreneurs: A New Face of India”, </a:t>
            </a:r>
            <a:r>
              <a:rPr lang="en-IN" sz="2000" dirty="0" err="1" smtClean="0">
                <a:latin typeface="Times New Roman" pitchFamily="18" charset="0"/>
                <a:cs typeface="Times New Roman" pitchFamily="18" charset="0"/>
              </a:rPr>
              <a:t>ijrim</a:t>
            </a:r>
            <a:r>
              <a:rPr lang="en-IN" sz="2000" dirty="0" smtClean="0">
                <a:latin typeface="Times New Roman" pitchFamily="18" charset="0"/>
                <a:cs typeface="Times New Roman" pitchFamily="18" charset="0"/>
              </a:rPr>
              <a:t>, Volume 2, Issue 11, November 2012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Batra</a:t>
            </a:r>
            <a:r>
              <a:rPr lang="en-IN" sz="2000" dirty="0" smtClean="0">
                <a:latin typeface="Times New Roman" pitchFamily="18" charset="0"/>
                <a:cs typeface="Times New Roman" pitchFamily="18" charset="0"/>
              </a:rPr>
              <a:t>, G.S: “Female Entrepreneurship”, European Women Management Development Forum, Brussels, 1992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Dhameja</a:t>
            </a:r>
            <a:r>
              <a:rPr lang="en-IN" sz="2000" dirty="0" smtClean="0">
                <a:latin typeface="Times New Roman" pitchFamily="18" charset="0"/>
                <a:cs typeface="Times New Roman" pitchFamily="18" charset="0"/>
              </a:rPr>
              <a:t>, S.K., B.S. Bhatia and J.S. </a:t>
            </a:r>
            <a:r>
              <a:rPr lang="en-IN" sz="2000" dirty="0" err="1" smtClean="0">
                <a:latin typeface="Times New Roman" pitchFamily="18" charset="0"/>
                <a:cs typeface="Times New Roman" pitchFamily="18" charset="0"/>
              </a:rPr>
              <a:t>Saini</a:t>
            </a:r>
            <a:r>
              <a:rPr lang="en-IN" sz="2000" dirty="0" smtClean="0">
                <a:latin typeface="Times New Roman" pitchFamily="18" charset="0"/>
                <a:cs typeface="Times New Roman" pitchFamily="18" charset="0"/>
              </a:rPr>
              <a:t>, 2002, 'Problems and constraints of women entrepreneurship', in D.D. Sharma and S.K. </a:t>
            </a:r>
            <a:r>
              <a:rPr lang="en-IN" sz="2000" dirty="0" err="1" smtClean="0">
                <a:latin typeface="Times New Roman" pitchFamily="18" charset="0"/>
                <a:cs typeface="Times New Roman" pitchFamily="18" charset="0"/>
              </a:rPr>
              <a:t>Dhameja</a:t>
            </a:r>
            <a:r>
              <a:rPr lang="en-IN" sz="2000" dirty="0" smtClean="0">
                <a:latin typeface="Times New Roman" pitchFamily="18" charset="0"/>
                <a:cs typeface="Times New Roman" pitchFamily="18" charset="0"/>
              </a:rPr>
              <a:t> (eds.)., Women and Rural Entrepreneurship,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Goyal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Meenu</a:t>
            </a:r>
            <a:r>
              <a:rPr lang="en-IN" sz="2000" dirty="0" smtClean="0">
                <a:latin typeface="Times New Roman" pitchFamily="18" charset="0"/>
                <a:cs typeface="Times New Roman" pitchFamily="18" charset="0"/>
              </a:rPr>
              <a:t> and Jai </a:t>
            </a:r>
            <a:r>
              <a:rPr lang="en-IN" sz="2000" dirty="0" err="1" smtClean="0">
                <a:latin typeface="Times New Roman" pitchFamily="18" charset="0"/>
                <a:cs typeface="Times New Roman" pitchFamily="18" charset="0"/>
              </a:rPr>
              <a:t>Parkash</a:t>
            </a:r>
            <a:r>
              <a:rPr lang="en-IN" sz="2000" dirty="0" smtClean="0">
                <a:latin typeface="Times New Roman" pitchFamily="18" charset="0"/>
                <a:cs typeface="Times New Roman" pitchFamily="18" charset="0"/>
              </a:rPr>
              <a:t> “ Women Entrepreneurship in India-Problems and Prospects” ,International Journal of Multidisciplinary Research ,Vol.1 Issue 5, September 2011, ISSN - 2231 5780</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1314</TotalTime>
  <Words>1434</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Women small scale industries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2021-10-02T13:19:02Z</dcterms:modified>
</cp:coreProperties>
</file>