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Hostel management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As </a:t>
            </a:r>
            <a:r>
              <a:rPr lang="en-IN" sz="2000" dirty="0" smtClean="0">
                <a:latin typeface="Times New Roman" pitchFamily="18" charset="0"/>
                <a:cs typeface="Times New Roman" pitchFamily="18" charset="0"/>
              </a:rPr>
              <a:t>the name specifies “HOSTEL MANAGEMENT SYSTEM” is a software developed for managing various activities in the hostel. For the past few years the number of educational institutions are increasing rapidly. Thereby the number of hostels are also increasing for the accommodation of the students studying in this institution. And hence there is a lot of strain on the person who are running the hostel and software’s are not usually used in this context. This particular project deals with the problems on managing a hostel and avoids the problems which occur </a:t>
            </a: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carried </a:t>
            </a:r>
            <a:r>
              <a:rPr lang="en-IN" sz="2000" dirty="0" smtClean="0">
                <a:latin typeface="Times New Roman" pitchFamily="18" charset="0"/>
                <a:cs typeface="Times New Roman" pitchFamily="18" charset="0"/>
              </a:rPr>
              <a:t>manually.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Thereby the number of hostels are also increasing for the accommodation of the students studying in this institution.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And </a:t>
            </a:r>
            <a:r>
              <a:rPr lang="en-IN" sz="2000" dirty="0" smtClean="0">
                <a:latin typeface="Times New Roman" pitchFamily="18" charset="0"/>
                <a:cs typeface="Times New Roman" pitchFamily="18" charset="0"/>
              </a:rPr>
              <a:t>hence there is a lot of strain on the person who are running the hostel and software’s are not usually used in this context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Identification of the drawbacks of the existing system leads to the designing of computerized system that will be compatible to the existing system with the system which is more user friendly and more GUI oriented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project, developed using PHP and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is based on the requirement specification of the user and the analysis of the existing system, with flexibility for future enhancement</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particular project deals with the problems on managing a hostel and avoids the problems which occur when carried </a:t>
            </a:r>
            <a:r>
              <a:rPr lang="en-IN" sz="2000" dirty="0" smtClean="0">
                <a:latin typeface="Times New Roman" pitchFamily="18" charset="0"/>
                <a:cs typeface="Times New Roman" pitchFamily="18" charset="0"/>
              </a:rPr>
              <a:t>manually.</a:t>
            </a:r>
          </a:p>
          <a:p>
            <a:pPr algn="just">
              <a:lnSpc>
                <a:spcPct val="150000"/>
              </a:lnSpc>
            </a:pPr>
            <a:r>
              <a:rPr lang="en-IN" sz="2000" dirty="0" smtClean="0">
                <a:latin typeface="Times New Roman" pitchFamily="18" charset="0"/>
                <a:cs typeface="Times New Roman" pitchFamily="18" charset="0"/>
              </a:rPr>
              <a:t>The Standard PHP Library (SPL) attempts to solve standard problems and implements efficient data access interfaces and classes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leads to confusion over which data is escaped and which is not, and to problems when data is not in fact used as input to a database and when the escaping used is not completely correct.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Maintenance often includes minor enhancements or corrections to problems that surface in the system’s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Maintenance is also done based on fixing the problems reported, changing the interface with other software or hardware enhancing the software.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It is a widely-used general-purpose scripting language that is especially suited for web development and can be embedded into HTML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PHP is a general-purpose scripting language that is especially suited for web development. PHP generally runs on a web server, taking PHP code as its input and creating web pages as output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purpose user manuals are prepared and handled over to the user to operate the developed system. Thus the users are trained to operate the developed </a:t>
            </a:r>
            <a:r>
              <a:rPr lang="en-IN" sz="2000" dirty="0" smtClean="0">
                <a:latin typeface="Times New Roman" pitchFamily="18" charset="0"/>
                <a:cs typeface="Times New Roman" pitchFamily="18" charset="0"/>
              </a:rPr>
              <a:t>system</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has three major inputs. They are Machine Registration, Machine Scheduling and Request Form.</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 database is a collection of interrelated data stored with minimum redundancy to serve many users quickly and efficiently. </a:t>
            </a:r>
          </a:p>
          <a:p>
            <a:pPr algn="just">
              <a:lnSpc>
                <a:spcPct val="150000"/>
              </a:lnSpc>
            </a:pPr>
            <a:r>
              <a:rPr lang="en-IN" sz="2000" dirty="0" smtClean="0">
                <a:latin typeface="Times New Roman" pitchFamily="18" charset="0"/>
                <a:cs typeface="Times New Roman" pitchFamily="18" charset="0"/>
              </a:rPr>
              <a:t>Code </a:t>
            </a:r>
            <a:r>
              <a:rPr lang="en-IN" sz="2000" dirty="0" smtClean="0">
                <a:latin typeface="Times New Roman" pitchFamily="18" charset="0"/>
                <a:cs typeface="Times New Roman" pitchFamily="18" charset="0"/>
              </a:rPr>
              <a:t>optimizers aim to reduce the computational complexity of the compiled code by reducing its size and making other changes that can reduce the execution time with the overall goal of improving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can offer significant performance gains by caching the compiled form of a PHP script in shared memory to avoid the overhead of parsing and compiling the code every time the script runs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System </a:t>
            </a:r>
            <a:r>
              <a:rPr lang="en-IN" sz="2000" dirty="0" smtClean="0">
                <a:latin typeface="Times New Roman" pitchFamily="18" charset="0"/>
                <a:cs typeface="Times New Roman" pitchFamily="18" charset="0"/>
              </a:rPr>
              <a:t>testing is the stage of implementation, which is aimed at ensuring that the system works accurately and efficiently before live operation commences.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752600" y="1447800"/>
            <a:ext cx="6705600" cy="48006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228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conclude the description about the project : The project, developed using PHP and </a:t>
            </a:r>
            <a:r>
              <a:rPr lang="en-IN" sz="2000" dirty="0" err="1" smtClean="0">
                <a:latin typeface="Times New Roman" pitchFamily="18" charset="0"/>
                <a:cs typeface="Times New Roman" pitchFamily="18" charset="0"/>
              </a:rPr>
              <a:t>MySQL</a:t>
            </a:r>
            <a:r>
              <a:rPr lang="en-IN" sz="2000" dirty="0" smtClean="0">
                <a:latin typeface="Times New Roman" pitchFamily="18" charset="0"/>
                <a:cs typeface="Times New Roman" pitchFamily="18" charset="0"/>
              </a:rPr>
              <a:t> is based on the requirement specification of the user and the analysis of the existing system, with flexibility for future enhancement. The expanded functionality of today’s software requires an appropriate approach towards software development. This hostel management software is designed for people who want to manage various activities in the hostel. For the past few years the number of educational institutions are increasing rapidly. Thereby the number of hostels are also increasing for the accommodation of the students studying in this institution. And hence there is a lot of strain on the person who are running the hostel and software’s are not usually used in this context. This particular project deals with the problems on managing a hostel and avoids the problems which occur when carried manually. Identification of the drawbacks of the existing system leads to the designing of computerized system that will be compatible to the existing system with the system which is more user friendly and more GUI oriented.</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www.w3schools.com </a:t>
            </a:r>
          </a:p>
          <a:p>
            <a:pPr algn="just">
              <a:lnSpc>
                <a:spcPct val="160000"/>
              </a:lnSpc>
            </a:pPr>
            <a:r>
              <a:rPr lang="en-IN" sz="2000" dirty="0" smtClean="0">
                <a:latin typeface="Times New Roman" pitchFamily="18" charset="0"/>
                <a:cs typeface="Times New Roman" pitchFamily="18" charset="0"/>
              </a:rPr>
              <a:t>2</a:t>
            </a:r>
            <a:r>
              <a:rPr lang="en-IN" sz="2000" dirty="0" smtClean="0">
                <a:latin typeface="Times New Roman" pitchFamily="18" charset="0"/>
                <a:cs typeface="Times New Roman" pitchFamily="18" charset="0"/>
              </a:rPr>
              <a:t>. in.php.net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3</a:t>
            </a:r>
            <a:r>
              <a:rPr lang="en-IN" sz="2000" dirty="0" smtClean="0">
                <a:latin typeface="Times New Roman" pitchFamily="18" charset="0"/>
                <a:cs typeface="Times New Roman" pitchFamily="18" charset="0"/>
              </a:rPr>
              <a:t>. en.wikipedia.org/wiki/PHP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4 </a:t>
            </a:r>
            <a:r>
              <a:rPr lang="en-IN" sz="2000" dirty="0" smtClean="0">
                <a:latin typeface="Times New Roman" pitchFamily="18" charset="0"/>
                <a:cs typeface="Times New Roman" pitchFamily="18" charset="0"/>
              </a:rPr>
              <a:t>. www.hotscripts.com/category/php/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5</a:t>
            </a:r>
            <a:r>
              <a:rPr lang="en-IN" sz="2000" dirty="0" smtClean="0">
                <a:latin typeface="Times New Roman" pitchFamily="18" charset="0"/>
                <a:cs typeface="Times New Roman" pitchFamily="18" charset="0"/>
              </a:rPr>
              <a:t>. www.apache.org/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6</a:t>
            </a:r>
            <a:r>
              <a:rPr lang="en-IN" sz="2000" dirty="0" smtClean="0">
                <a:latin typeface="Times New Roman" pitchFamily="18" charset="0"/>
                <a:cs typeface="Times New Roman" pitchFamily="18" charset="0"/>
              </a:rPr>
              <a:t>. www.mysql.com/click.php?e=35050</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1260</TotalTime>
  <Words>795</Words>
  <Application>Microsoft Office PowerPoint</Application>
  <PresentationFormat>On-screen Show (4:3)</PresentationFormat>
  <Paragraphs>47</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Hostel management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2021-10-02T11:37:39Z</dcterms:modified>
</cp:coreProperties>
</file>