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Home rent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are stuck with technology when what we really want is just stuff that works. With the current paradigm shift in technological field, there is an urgent need to embrace and appreciate the power of technology. Housing sector remains vigilant to face the challenges of change by employing a new strategy that facilitates easy management of rental houses. Hence there is need to develop a rental house management system that can simplify work for the rental managers so that all their work can be efficient and effective. To get information about how rental houses are currently being managed, I prepared questionnaires and submitted them to a number of rental house managers and from the information I gathered I realized all work was done manually with a lot of paper work involved. Papers can easily get damaged or get lost leading to loss of data. It is also expensive to keep on buying files to store your records. A lot of files make a place look untidy and also consume a lot of space. Getting a certain file to check data from many files becomes a difficult task. Considering those facts, I decided to develop a rental house management system that can solve all the problems experienced with the current manual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system was developed in such manner that it provides maximum user friendly interface. Once you the user logs in the system automatically show three forms: houses form, rent payment form and tenants‟ registration form. Each form has several command buttons; new, save, cancel, delete, next, previous and exit. With the command buttons you can manipulate the database. If you want to add data to the database all you need to do is to click on new then input data in the textboxes provided then click save and the data will automatically be saved. If you want to view data in the database you just click next or previous and the data will be displayed for you. When you click delete you will be able to delete a record that you desire. You may enter data then decide to cancel it, it is simple click on cancel and it will be </a:t>
            </a:r>
            <a:r>
              <a:rPr lang="en-IN" sz="2000" dirty="0" err="1" smtClean="0">
                <a:latin typeface="Times New Roman" pitchFamily="18" charset="0"/>
                <a:cs typeface="Times New Roman" pitchFamily="18" charset="0"/>
              </a:rPr>
              <a:t>canceled</a:t>
            </a:r>
            <a:r>
              <a:rPr lang="en-IN" sz="2000" dirty="0" smtClean="0">
                <a:latin typeface="Times New Roman" pitchFamily="18" charset="0"/>
                <a:cs typeface="Times New Roman" pitchFamily="18" charset="0"/>
              </a:rPr>
              <a:t>. For manager faced with management difficulties here is a perfect solution for you. The rental house management system is made for you.</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only provides text based interface which is not as user friendly as Graphical user interface. Since the system is implemented manually, the response is very slow. </a:t>
            </a:r>
          </a:p>
          <a:p>
            <a:pPr algn="just">
              <a:lnSpc>
                <a:spcPct val="150000"/>
              </a:lnSpc>
            </a:pPr>
            <a:r>
              <a:rPr lang="en-IN" sz="2000" dirty="0" smtClean="0">
                <a:latin typeface="Times New Roman" pitchFamily="18" charset="0"/>
                <a:cs typeface="Times New Roman" pitchFamily="18" charset="0"/>
              </a:rPr>
              <a:t>Currently the most property managers manage property and tenants details on papers. </a:t>
            </a:r>
          </a:p>
          <a:p>
            <a:pPr algn="just">
              <a:lnSpc>
                <a:spcPct val="150000"/>
              </a:lnSpc>
            </a:pPr>
            <a:r>
              <a:rPr lang="en-IN" sz="2000" dirty="0" smtClean="0">
                <a:latin typeface="Times New Roman" pitchFamily="18" charset="0"/>
                <a:cs typeface="Times New Roman" pitchFamily="18" charset="0"/>
              </a:rPr>
              <a:t>Once customers finds a vacant house, they can call or email manager of the houses indicating the size of the house they would like rented to them. </a:t>
            </a:r>
          </a:p>
          <a:p>
            <a:pPr algn="just">
              <a:lnSpc>
                <a:spcPct val="150000"/>
              </a:lnSpc>
            </a:pPr>
            <a:r>
              <a:rPr lang="en-IN" sz="2000" dirty="0" smtClean="0">
                <a:latin typeface="Times New Roman" pitchFamily="18" charset="0"/>
                <a:cs typeface="Times New Roman" pitchFamily="18" charset="0"/>
              </a:rPr>
              <a:t>The property manager can email them back giving them all the details about the house they are requesting. </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With the current system recording the details of various activities of user is completely manual and entails a lot of paper 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house has a file that contains the house: number, size, rent per month, expected deposit, occupant and status. Rent payment table contains tenants: first name, last name, Phone number, date of payment, amount and balance if any.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transactions are not secure as papers may get lost or damaged. Hence, there is need of reformation of the system with more advantages and flexibility.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eliminates most of the limitations of the existing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outlines how data will be collected and the tools for collecting data, system methodology, the proposed system input and output, users and systems development </a:t>
            </a:r>
            <a:r>
              <a:rPr lang="en-IN" sz="2000" dirty="0" smtClean="0">
                <a:latin typeface="Times New Roman" pitchFamily="18" charset="0"/>
                <a:cs typeface="Times New Roman" pitchFamily="18" charset="0"/>
              </a:rPr>
              <a:t>tools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conceptual design phase provided a description of the proposed system in terms of a set of integrated ideas and concepts about what it was to do, behave and look like, that was understandable by the users in the manner intended.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the system testing is to consider all the likely variations to which it will be suggested and push the systems to limits.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System development methodology is a technique that is used to show how the proposed system will be developed.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Developing rental houses comes with many advantages especially to the Landlords who are able to increase their profits through rent paid by the </a:t>
            </a:r>
            <a:r>
              <a:rPr lang="en-IN" sz="2000" dirty="0" smtClean="0">
                <a:latin typeface="Times New Roman" pitchFamily="18" charset="0"/>
                <a:cs typeface="Times New Roman" pitchFamily="18" charset="0"/>
              </a:rPr>
              <a:t>tenants.</a:t>
            </a:r>
          </a:p>
          <a:p>
            <a:pPr algn="just">
              <a:lnSpc>
                <a:spcPct val="150000"/>
              </a:lnSpc>
            </a:pPr>
            <a:r>
              <a:rPr lang="en-IN" sz="2000" dirty="0" smtClean="0">
                <a:latin typeface="Times New Roman" pitchFamily="18" charset="0"/>
                <a:cs typeface="Times New Roman" pitchFamily="18" charset="0"/>
              </a:rPr>
              <a:t>The transactions are not secure as papers may get lost or damaged. Hence, there is need of reformation of the system with more advantages and flexibility. The system eliminates most of the limitations of the existing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need to develop a rental house management system that can simplify work for the rental managers so that all their work can be efficient and effective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efficiency of these strategies has been limited by ambivalent government attitude to irregular settlement.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08345"/>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 cost housing policies and constraints in developing countries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Erguden, S. (2001),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There is broad consensus on the fact that housing has central importance to everyone’s quality of life and health with considerable economic, social, cultural and personal significance.</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Housing supply, profit and housing production: The case of the United Kingdom, Netherlands and Germany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Golland, A. (1996),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article utilizes a model of ‘profitability’ based upon three variables: house prices, land prices and building costs.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Caveat partner: Reflection of Partnership with the private sector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Hancock, T. (1998),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When a sporting goods or clothing company pays low wages or employs young children through its subcontractors in the South, it damages their health.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Database Management Systems: How to use Relational Databases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Levin, K. (1999),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primary goal of a DBMS is to provide a way to store and retrieve database information that is both convenient and efficient.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2.png"/>
          <p:cNvPicPr>
            <a:picLocks noGrp="1" noChangeAspect="1" noChangeArrowheads="1"/>
          </p:cNvPicPr>
          <p:nvPr>
            <p:ph idx="1"/>
          </p:nvPr>
        </p:nvPicPr>
        <p:blipFill>
          <a:blip r:embed="rId2"/>
          <a:srcRect/>
          <a:stretch>
            <a:fillRect/>
          </a:stretch>
        </p:blipFill>
        <p:spPr bwMode="auto">
          <a:xfrm>
            <a:off x="2057400" y="1676400"/>
            <a:ext cx="5486400" cy="4267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7500" lnSpcReduction="20000"/>
          </a:bodyPr>
          <a:lstStyle/>
          <a:p>
            <a:pPr algn="just">
              <a:lnSpc>
                <a:spcPct val="15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conclusion, the software can be used as an inventory system to provide a frame work that enables the mangers to make reasonable transactions made within a limited time frame. Each transaction made on the system go hand in hand with the data being updated in the database in our case it is Microsoft Access 2007 which is the back end. Last but not least it is not the work that played the ways to success but ALMIGHTY GOD.</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Ambrose, P. and Barlow, J. (1987), Housing Provision and House Building in Western Europe: Increasing Expenditure, Declining Output, Housing Markets and Policies under Fiscal Austerity, London, Greenwood Press.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Cooper, M. (1998), Ideas to develop a literature review, vol. 3, page, 39.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Erguden</a:t>
            </a:r>
            <a:r>
              <a:rPr lang="en-IN" sz="1800" dirty="0" smtClean="0">
                <a:latin typeface="Times New Roman" pitchFamily="18" charset="0"/>
                <a:cs typeface="Times New Roman" pitchFamily="18" charset="0"/>
              </a:rPr>
              <a:t>, S. (2001), Low cost housing policies and constraints in developing countries, International conference on spatial development for sustainable development, Nairobi.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Golland</a:t>
            </a:r>
            <a:r>
              <a:rPr lang="en-IN" sz="1800" dirty="0" smtClean="0">
                <a:latin typeface="Times New Roman" pitchFamily="18" charset="0"/>
                <a:cs typeface="Times New Roman" pitchFamily="18" charset="0"/>
              </a:rPr>
              <a:t>, A. (1996), Housing supply, profit and housing production: The case of the United Kingdom, Netherlands and Germany, Journal of Housing and the Built Environment, vol.11, no1.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Hancock, T. (1998), Caveat partner: Reflection of Partnership with the private sector, </a:t>
            </a:r>
            <a:r>
              <a:rPr lang="en-IN" sz="1800" dirty="0" smtClean="0">
                <a:latin typeface="Times New Roman" pitchFamily="18" charset="0"/>
                <a:cs typeface="Times New Roman" pitchFamily="18" charset="0"/>
              </a:rPr>
              <a:t>Health promotion international, vol. 13, no 3</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Levin, K. (1999), Database Management Systems: How to use Relational Databases, vol. 2, no 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Macoloo</a:t>
            </a:r>
            <a:r>
              <a:rPr lang="en-IN" sz="2000" dirty="0" smtClean="0">
                <a:latin typeface="Times New Roman" pitchFamily="18" charset="0"/>
                <a:cs typeface="Times New Roman" pitchFamily="18" charset="0"/>
              </a:rPr>
              <a:t>, G. (1994), The changing nature of financing low income urban housing development in Kenya, Housing Studies, vol. 9, Issue 2, pages 189- 281.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Mitullah</a:t>
            </a:r>
            <a:r>
              <a:rPr lang="en-IN" sz="2000" dirty="0" smtClean="0">
                <a:latin typeface="Times New Roman" pitchFamily="18" charset="0"/>
                <a:cs typeface="Times New Roman" pitchFamily="18" charset="0"/>
              </a:rPr>
              <a:t>, W. (2003), Urban Slums Report: The case of Nairobi Kenya, Understanding Slums: Case Studies for the Global Report on Human Settlements.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Seedhouse</a:t>
            </a:r>
            <a:r>
              <a:rPr lang="en-IN" sz="2000" dirty="0" smtClean="0">
                <a:latin typeface="Times New Roman" pitchFamily="18" charset="0"/>
                <a:cs typeface="Times New Roman" pitchFamily="18" charset="0"/>
              </a:rPr>
              <a:t>, D. (1986), Foundation for Health Achievement, Health Policy, vol. 7, issue, 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United Nations, (1948), The Bill of Human Rights</a:t>
            </a:r>
            <a:r>
              <a:rPr lang="en-IN" sz="2000" dirty="0" smtClean="0">
                <a:latin typeface="Times New Roman" pitchFamily="18" charset="0"/>
                <a:cs typeface="Times New Roman" pitchFamily="18" charset="0"/>
              </a:rPr>
              <a:t>. </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11] http://www.ehow.com</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1478</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Home rent management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2021-10-01T14:36:27Z</dcterms:modified>
</cp:coreProperties>
</file>