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Employee performance rewarded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research paper is about reward system as a strategy to enhance employee’s performance in an organization. The research means this need of an organization and its employee, their low productivity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and therefore the way this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is often change through reward to enable their performance boost the organization needs. The research was administered through constructive analysis from different articles that base on reward system. Descriptive and exploratory research designs were used for the purpose of this research work. The study observed that there is positive relationship between rewards and employee’s performance, productivity and retention in an organization. However, rewards system, in an organization should be designed with a constructed strategy that need to be a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of organization ‘s culture.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Inferential statistics like Pearson product moment correlation coefficient (r) was used to determine if there is a significant relationship exist between independent variables (rewards types: Extrinsic, intrinsic, social and rewards mix) and dependent variable (employees performance). Analysis and interpretation were made at 0.05 level of significance.</a:t>
            </a:r>
          </a:p>
          <a:p>
            <a:pPr algn="just">
              <a:lnSpc>
                <a:spcPct val="150000"/>
              </a:lnSpc>
            </a:pPr>
            <a:r>
              <a:rPr lang="en-IN" sz="2000" dirty="0" smtClean="0">
                <a:latin typeface="Times New Roman" pitchFamily="18" charset="0"/>
                <a:cs typeface="Times New Roman" pitchFamily="18" charset="0"/>
              </a:rPr>
              <a:t>The hypothesis that there exist positive relationship amongst extrinsic reward, intrinsic reward and employee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reward system typically is predicated on the expectations of management of the organisation from its employees and therefore the rewards that they're willing to offer to employees who meet or exceed these expectations.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basical</a:t>
            </a:r>
            <a:r>
              <a:rPr lang="en-IN" sz="2000" dirty="0" smtClean="0">
                <a:latin typeface="Times New Roman" pitchFamily="18" charset="0"/>
                <a:cs typeface="Times New Roman" pitchFamily="18" charset="0"/>
              </a:rPr>
              <a:t> problem is that the employees are not committed to their work, lack of motivation and organizations are not provide training and development plan for their employees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study has concluded that, management should have deep sense of commitment towards the issue of rewarding employees, if performance levels to be enhanced.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Main objective of this research paper is to investigate issues related to reward system and employee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Extrinsic financial rewards impacted on employees' performance. Many managers have used extrinsic rewards (e.g. monetary incentives) to motivate their employees.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research was administered through constructive analysis from different articles that base on reward system. Descriptive and exploratory research designs were used for the purpose of this research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this, the study proposes: that rewards system in the organization should be designed with articulated strategies that should be embedded in the organization‘s culture; management should identify employees‘ needs/preferences in developing organizations‘ compensation structure.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theory proposes that a private are going to be have or act during a certain way because they're motivated to pick a selected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over others.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Reward system is one among the strategies employed by Human Resource Managers for attracting and retaining suitable employees also as facilitating them to enhance their performance in a </a:t>
            </a:r>
            <a:r>
              <a:rPr lang="en-IN" sz="2000" dirty="0" smtClean="0">
                <a:latin typeface="Times New Roman" pitchFamily="18" charset="0"/>
                <a:cs typeface="Times New Roman" pitchFamily="18" charset="0"/>
              </a:rPr>
              <a:t>corporation.</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reward is something’s that organization offers to employees in response to their contributions and performance which is additionally something that's desired by the workers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reward system in an organisation may be a programme that's developed to supply appreciation for top performers and supply incentive for low performers to extend their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reward system in an organisation may be a programme that's developed to supply appreciation for top performers and supply incentive for low performers to extend their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057400"/>
                <a:gridCol w="1600200"/>
                <a:gridCol w="4210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Equity theory revisited: Comments and annotated bibliography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Adams, J. S., &amp; Freedman, S. (1976).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In particular, theoretical and research effort might profitably be directed to the phenomenological experience of inequity, how inequity may be used instrumentally, the analysis of the interactive dynamics of inequity reduction, and the quantification of inequity.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Armstrong’s Handbook of Human Resource Management Practice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Armstrong, M. (2012).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lecturers’ manual containing notes on how teaching could be organized by reference to the chapters in the main text and the supplementary material in the manual.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Effect of Tangible Rewards on Perceived Organizational Support</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Silbert, L.T. (2005)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study demonstrates that when organizations provide employees with rewards that the employees' value and recall, the employees will feel more supported by the organization.</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role of project management maturity and organizational culture in perceived performance</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Yazici, H. J. (2008).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This study investigates whether project management maturity (PMM) relates to perceived organizational performance and how an organization's cultural orientation is a contributing factor</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828800" y="1371600"/>
            <a:ext cx="6629400" cy="4800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5334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study was conducted to measure reward system as a strategy to enhance employees performance in an organization, The paper identified two types of organizational rewards: Intrinsic rewards and Extrinsic Rewards and argued that the fundamental concerns of reward system in an organization is how it can leverage on employees to perform better at workplace, ensure retention and enhance productivity. It is a documented incontrovertible fact that human performance of any sort is improved by increasing motivation (</a:t>
            </a:r>
            <a:r>
              <a:rPr lang="en-IN" sz="2000" dirty="0" err="1" smtClean="0">
                <a:latin typeface="Times New Roman" pitchFamily="18" charset="0"/>
                <a:cs typeface="Times New Roman" pitchFamily="18" charset="0"/>
              </a:rPr>
              <a:t>Qureshi</a:t>
            </a:r>
            <a:r>
              <a:rPr lang="en-IN" sz="2000" dirty="0" smtClean="0">
                <a:latin typeface="Times New Roman" pitchFamily="18" charset="0"/>
                <a:cs typeface="Times New Roman" pitchFamily="18" charset="0"/>
              </a:rPr>
              <a:t> &amp; et al, 2010). From this study it are often easily inferred that workers reward package matters tons and will be a priority of both the employers and employees. The paper affirms further that rewards offered by organizations have positive relationship with job and satisfaction. As such, this propels employees‘ performance, retention and the attainment of business goals. The study however, observed that if organizational reward strategy is perceived to be unfair and unrealistic, it will de-motivate employees.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Adams, J. S., &amp; Freedman, S. (1976). Equity theory revisited: Comments and annotated bibliography. In Advances in experimental social psychology (Vol. 9, pp. 43-90). Academic Press.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Armstrong</a:t>
            </a:r>
            <a:r>
              <a:rPr lang="en-IN" sz="2000" dirty="0" smtClean="0">
                <a:latin typeface="Times New Roman" pitchFamily="18" charset="0"/>
                <a:cs typeface="Times New Roman" pitchFamily="18" charset="0"/>
              </a:rPr>
              <a:t>, M. (2012). Armstrong’s Handbook of Human Resource Management Practice. United Kingdom: Ashford Colour Press.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Armstrong</a:t>
            </a:r>
            <a:r>
              <a:rPr lang="en-IN" sz="2000" dirty="0" smtClean="0">
                <a:latin typeface="Times New Roman" pitchFamily="18" charset="0"/>
                <a:cs typeface="Times New Roman" pitchFamily="18" charset="0"/>
              </a:rPr>
              <a:t>, M. (2013). A Handbook on Human Resource Management, London: </a:t>
            </a:r>
            <a:r>
              <a:rPr lang="en-IN" sz="2000" dirty="0" err="1" smtClean="0">
                <a:latin typeface="Times New Roman" pitchFamily="18" charset="0"/>
                <a:cs typeface="Times New Roman" pitchFamily="18" charset="0"/>
              </a:rPr>
              <a:t>Kogan</a:t>
            </a:r>
            <a:r>
              <a:rPr lang="en-IN" sz="2000" dirty="0" smtClean="0">
                <a:latin typeface="Times New Roman" pitchFamily="18" charset="0"/>
                <a:cs typeface="Times New Roman" pitchFamily="18" charset="0"/>
              </a:rPr>
              <a:t> Page Publishers.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Carraher</a:t>
            </a:r>
            <a:r>
              <a:rPr lang="en-IN" sz="2000" dirty="0" smtClean="0">
                <a:latin typeface="Times New Roman" pitchFamily="18" charset="0"/>
                <a:cs typeface="Times New Roman" pitchFamily="18" charset="0"/>
              </a:rPr>
              <a:t>, R, Gibson, A. &amp; Buckley R (2006). Compensation in the Baltic and the USA, Baltic Journal of Management Vol. 1, pp 7-23.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Griffin</a:t>
            </a:r>
            <a:r>
              <a:rPr lang="en-IN" sz="2000" dirty="0" smtClean="0">
                <a:latin typeface="Times New Roman" pitchFamily="18" charset="0"/>
                <a:cs typeface="Times New Roman" pitchFamily="18" charset="0"/>
              </a:rPr>
              <a:t>, R. and Moorhead, G. (2013). Organizational behaviour: managing people and organizations, London: </a:t>
            </a:r>
            <a:r>
              <a:rPr lang="en-IN" sz="2000" dirty="0" err="1" smtClean="0">
                <a:latin typeface="Times New Roman" pitchFamily="18" charset="0"/>
                <a:cs typeface="Times New Roman" pitchFamily="18" charset="0"/>
              </a:rPr>
              <a:t>Cengage</a:t>
            </a:r>
            <a:r>
              <a:rPr lang="en-IN" sz="2000" dirty="0" smtClean="0">
                <a:latin typeface="Times New Roman" pitchFamily="18" charset="0"/>
                <a:cs typeface="Times New Roman" pitchFamily="18" charset="0"/>
              </a:rPr>
              <a:t> Learning press.</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Silbert</a:t>
            </a:r>
            <a:r>
              <a:rPr lang="en-IN" sz="2000" dirty="0" smtClean="0">
                <a:latin typeface="Times New Roman" pitchFamily="18" charset="0"/>
                <a:cs typeface="Times New Roman" pitchFamily="18" charset="0"/>
              </a:rPr>
              <a:t>, L.T. (2005) The Effect of Tangible Rewards on Perceived Organizational Support. Unpublished </a:t>
            </a:r>
            <a:r>
              <a:rPr lang="en-IN" sz="2000" dirty="0" err="1" smtClean="0">
                <a:latin typeface="Times New Roman" pitchFamily="18" charset="0"/>
                <a:cs typeface="Times New Roman" pitchFamily="18" charset="0"/>
              </a:rPr>
              <a:t>M.Sc</a:t>
            </a:r>
            <a:r>
              <a:rPr lang="en-IN" sz="2000" dirty="0" smtClean="0">
                <a:latin typeface="Times New Roman" pitchFamily="18" charset="0"/>
                <a:cs typeface="Times New Roman" pitchFamily="18" charset="0"/>
              </a:rPr>
              <a:t> Thesis, University of Waterloo, Canada-Ontario.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Whitaker</a:t>
            </a:r>
            <a:r>
              <a:rPr lang="en-IN" sz="2000" dirty="0" smtClean="0">
                <a:latin typeface="Times New Roman" pitchFamily="18" charset="0"/>
                <a:cs typeface="Times New Roman" pitchFamily="18" charset="0"/>
              </a:rPr>
              <a:t>, P., 2010. What nonfinancial rewards are successful motivators?, Strategic HR Review, 9(1): 43-66.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Wilson</a:t>
            </a:r>
            <a:r>
              <a:rPr lang="en-IN" sz="2000" dirty="0" smtClean="0">
                <a:latin typeface="Times New Roman" pitchFamily="18" charset="0"/>
                <a:cs typeface="Times New Roman" pitchFamily="18" charset="0"/>
              </a:rPr>
              <a:t>, Thomas, 1999,Shaping a High-Performance Culture through HR and Reward System Design at Amazon.com, pp 4, Para2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Yasmeen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 </a:t>
            </a:r>
            <a:r>
              <a:rPr lang="en-IN" sz="2000" dirty="0" err="1" smtClean="0">
                <a:latin typeface="Times New Roman" pitchFamily="18" charset="0"/>
                <a:cs typeface="Times New Roman" pitchFamily="18" charset="0"/>
              </a:rPr>
              <a:t>Farooq</a:t>
            </a:r>
            <a:r>
              <a:rPr lang="en-IN" sz="2000" dirty="0" smtClean="0">
                <a:latin typeface="Times New Roman" pitchFamily="18" charset="0"/>
                <a:cs typeface="Times New Roman" pitchFamily="18" charset="0"/>
              </a:rPr>
              <a:t> U and </a:t>
            </a:r>
            <a:r>
              <a:rPr lang="en-IN" sz="2000" dirty="0" err="1" smtClean="0">
                <a:latin typeface="Times New Roman" pitchFamily="18" charset="0"/>
                <a:cs typeface="Times New Roman" pitchFamily="18" charset="0"/>
              </a:rPr>
              <a:t>Asghar</a:t>
            </a:r>
            <a:r>
              <a:rPr lang="en-IN" sz="2000" dirty="0" smtClean="0">
                <a:latin typeface="Times New Roman" pitchFamily="18" charset="0"/>
                <a:cs typeface="Times New Roman" pitchFamily="18" charset="0"/>
              </a:rPr>
              <a:t> F (2013) the Impact of Rewards on Organizational Performance in Pakistan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Yazici</a:t>
            </a:r>
            <a:r>
              <a:rPr lang="en-IN" sz="2000" dirty="0" smtClean="0">
                <a:latin typeface="Times New Roman" pitchFamily="18" charset="0"/>
                <a:cs typeface="Times New Roman" pitchFamily="18" charset="0"/>
              </a:rPr>
              <a:t>, H. J. (2008). The role of project management maturity and organizational culture in perceived performance. Project management Journal , 40(3), 14-33</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1230</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Employee performance rewarded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2021-10-01T11:49:12Z</dcterms:modified>
</cp:coreProperties>
</file>