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College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College </a:t>
            </a:r>
            <a:r>
              <a:rPr lang="en-US" sz="2000" dirty="0" smtClean="0">
                <a:latin typeface="Times New Roman" pitchFamily="18" charset="0"/>
                <a:cs typeface="Times New Roman" pitchFamily="18" charset="0"/>
              </a:rPr>
              <a:t>is a place where student can learn method of developing their mind in right direction and build their future goals plan and research on them from college time onward they have to find the solutions of the problems they are getting from the real world and work on it. In our work, we have made cloud based college management system were student can see their marks, assignment, events and faculty can add marks, assignment and lecture report and we use the technologies PHP, HTML, JavaScript, </a:t>
            </a:r>
            <a:r>
              <a:rPr lang="en-US" sz="2000" dirty="0" err="1" smtClean="0">
                <a:latin typeface="Times New Roman" pitchFamily="18" charset="0"/>
                <a:cs typeface="Times New Roman" pitchFamily="18" charset="0"/>
              </a:rPr>
              <a:t>MySQL</a:t>
            </a:r>
            <a:r>
              <a:rPr lang="en-US" sz="2000" dirty="0" smtClean="0">
                <a:latin typeface="Times New Roman" pitchFamily="18" charset="0"/>
                <a:cs typeface="Times New Roman" pitchFamily="18" charset="0"/>
              </a:rPr>
              <a:t>, Ajax, CSS.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It can do inside a couple of moments. Our system has two kinds of getting to modes, head and client.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C</a:t>
            </a:r>
            <a:r>
              <a:rPr lang="en-US" sz="2000" dirty="0" smtClean="0">
                <a:latin typeface="Times New Roman" pitchFamily="18" charset="0"/>
                <a:cs typeface="Times New Roman" pitchFamily="18" charset="0"/>
              </a:rPr>
              <a:t>ollege </a:t>
            </a:r>
            <a:r>
              <a:rPr lang="en-US" sz="2000" dirty="0" smtClean="0">
                <a:latin typeface="Times New Roman" pitchFamily="18" charset="0"/>
                <a:cs typeface="Times New Roman" pitchFamily="18" charset="0"/>
              </a:rPr>
              <a:t>management system is overseen by a manager. It is the activity of the overseer to embed update and screen the entire procedure</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University database management system is one of the most significant and enhancing field which is changing and advancing at a quick pace.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paper is planned for building up an Online Intranet College Management System (CMS) that is of significance to either an instructive establishment or a college</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 system (CMS) is an Intranet based application that can be gotten to all through the establishment or a predefined division.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Nonattendance of legitimate web arrange makes it hard for a client to get to data, which is a critical inconvenience.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danger of information misusing may be annoying; however, every one of these downsides can be avoided by picking legitimate, cost-productive</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front view of the system consists of different services provided by the system and a login page with which a user is prompted to login in to the system through his user name and password. </a:t>
            </a:r>
          </a:p>
          <a:p>
            <a:pPr algn="just">
              <a:lnSpc>
                <a:spcPct val="150000"/>
              </a:lnSpc>
            </a:pPr>
            <a:r>
              <a:rPr lang="en-US" sz="2000" dirty="0" smtClean="0">
                <a:latin typeface="Times New Roman" pitchFamily="18" charset="0"/>
                <a:cs typeface="Times New Roman" pitchFamily="18" charset="0"/>
              </a:rPr>
              <a:t>Upon the student's login, his/her details are updated in to the system. When all data is entered, the student can not only view their details but also view their exams and report details. </a:t>
            </a:r>
          </a:p>
          <a:p>
            <a:pPr algn="just">
              <a:lnSpc>
                <a:spcPct val="150000"/>
              </a:lnSpc>
            </a:pPr>
            <a:r>
              <a:rPr lang="en-US" sz="2000" dirty="0" smtClean="0">
                <a:latin typeface="Times New Roman" pitchFamily="18" charset="0"/>
                <a:cs typeface="Times New Roman" pitchFamily="18" charset="0"/>
              </a:rPr>
              <a:t>When the student's session ends, all data is saved. Staff can also login to the system with their id and password and has access to the 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Single programming to deal with all College-related data from anyplace in the School.</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Complete Automation of activities.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More Opportunity to concentrate on Strategic Tasks.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Simple to utilize school programming/college programming.</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Solid and secure programming.</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Various Campus Management.</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Guardians approach all scholarly data about their wards through the web.</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524000" y="1676400"/>
            <a:ext cx="7162800" cy="4343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7500" lnSpcReduction="20000"/>
          </a:bodyPr>
          <a:lstStyle/>
          <a:p>
            <a:pPr algn="just">
              <a:lnSpc>
                <a:spcPct val="150000"/>
              </a:lnSpc>
              <a:buNone/>
            </a:pPr>
            <a:r>
              <a:rPr lang="en-US" dirty="0" smtClean="0">
                <a:latin typeface="Times New Roman" pitchFamily="18" charset="0"/>
                <a:cs typeface="Times New Roman" pitchFamily="18" charset="0"/>
              </a:rPr>
              <a:t>   This </a:t>
            </a:r>
            <a:r>
              <a:rPr lang="en-US" dirty="0" smtClean="0">
                <a:latin typeface="Times New Roman" pitchFamily="18" charset="0"/>
                <a:cs typeface="Times New Roman" pitchFamily="18" charset="0"/>
              </a:rPr>
              <a:t>work mainly focuses on Microsoft Azure Cloud Platform Techniques to handle the code and database with network monitoring for security reasons and virtual server of windows server 2016 and handling PHP extensions enabled for using PHP inbuilt libraries and </a:t>
            </a:r>
            <a:r>
              <a:rPr lang="en-US" dirty="0" err="1" smtClean="0">
                <a:latin typeface="Times New Roman" pitchFamily="18" charset="0"/>
                <a:cs typeface="Times New Roman" pitchFamily="18" charset="0"/>
              </a:rPr>
              <a:t>MySQL</a:t>
            </a:r>
            <a:r>
              <a:rPr lang="en-US" dirty="0" smtClean="0">
                <a:latin typeface="Times New Roman" pitchFamily="18" charset="0"/>
                <a:cs typeface="Times New Roman" pitchFamily="18" charset="0"/>
              </a:rPr>
              <a:t> Database. The Current work can improve with PHP Code of every page </a:t>
            </a:r>
            <a:r>
              <a:rPr lang="en-US" dirty="0" err="1" smtClean="0">
                <a:latin typeface="Times New Roman" pitchFamily="18" charset="0"/>
                <a:cs typeface="Times New Roman" pitchFamily="18" charset="0"/>
              </a:rPr>
              <a:t>ajax</a:t>
            </a:r>
            <a:r>
              <a:rPr lang="en-US" dirty="0" smtClean="0">
                <a:latin typeface="Times New Roman" pitchFamily="18" charset="0"/>
                <a:cs typeface="Times New Roman" pitchFamily="18" charset="0"/>
              </a:rPr>
              <a:t> method calling technique with </a:t>
            </a:r>
            <a:r>
              <a:rPr lang="en-US" dirty="0" err="1" smtClean="0">
                <a:latin typeface="Times New Roman" pitchFamily="18" charset="0"/>
                <a:cs typeface="Times New Roman" pitchFamily="18" charset="0"/>
              </a:rPr>
              <a:t>JQuery</a:t>
            </a:r>
            <a:r>
              <a:rPr lang="en-US" dirty="0" smtClean="0">
                <a:latin typeface="Times New Roman" pitchFamily="18" charset="0"/>
                <a:cs typeface="Times New Roman" pitchFamily="18" charset="0"/>
              </a:rPr>
              <a:t>/JavaScript Programming Language.</a:t>
            </a:r>
            <a:endParaRPr lang="en-IN" dirty="0" smtClean="0">
              <a:latin typeface="Times New Roman" pitchFamily="18" charset="0"/>
              <a:cs typeface="Times New Roman" pitchFamily="18" charset="0"/>
            </a:endParaRPr>
          </a:p>
          <a:p>
            <a:pPr algn="just">
              <a:lnSpc>
                <a:spcPct val="150000"/>
              </a:lnSpc>
              <a:buNone/>
            </a:pP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Lalit</a:t>
            </a:r>
            <a:r>
              <a:rPr lang="en-US" sz="2000" dirty="0" smtClean="0">
                <a:latin typeface="Times New Roman" pitchFamily="18" charset="0"/>
                <a:cs typeface="Times New Roman" pitchFamily="18" charset="0"/>
              </a:rPr>
              <a:t> Mohan Joshi” A Research Paper on College Management System”, 2015.</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FFCS (Fully Flexible Credit System) of Vellore Institute of Technology Chennai Campus Student Login, 2019.</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1240</TotalTime>
  <Words>533</Words>
  <Application>Microsoft Office PowerPoint</Application>
  <PresentationFormat>On-screen Show (4:3)</PresentationFormat>
  <Paragraphs>43</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College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2021-10-01T15:57:09Z</dcterms:modified>
</cp:coreProperties>
</file>