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Student location tracker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task includes Android Application Development of a GPS based understudy Location Tracker in which with the assistance of any cell phone; some other GPS empowered handset could be found. In spite of the fact that target client might be found anyplace in inside the school foundation, he should have arranged availability and be GPS empowered. In past writing, this is typically done dependent on some predefined rules, which have been affirmed to be substantial. In any case, these standards put together strategies to a great extent depend with respect to scientists' own insight, which is definitely emotional and discretionary. Besides, they are not compelling enough to process the gigantic measure of information in the time of enormous information. Right now, based GPS following information are focused on and keep up the understudy participation framework utilizing RFID. A gathering of properties, for example, school GPS mapping, are determined to describe the cell phone holders' movement status. At the end of the day, the following focuses could be recognized as being at the condition of voyaging or </a:t>
            </a:r>
            <a:r>
              <a:rPr lang="en-IN" sz="2000" dirty="0" err="1" smtClean="0">
                <a:latin typeface="Times New Roman" pitchFamily="18" charset="0"/>
                <a:cs typeface="Times New Roman" pitchFamily="18" charset="0"/>
              </a:rPr>
              <a:t>nonvoyaging</a:t>
            </a:r>
            <a:r>
              <a:rPr lang="en-IN" sz="2000" dirty="0" smtClean="0">
                <a:latin typeface="Times New Roman" pitchFamily="18" charset="0"/>
                <a:cs typeface="Times New Roman" pitchFamily="18" charset="0"/>
              </a:rPr>
              <a:t>, in view of which the understudy infringement during school times are handily identified.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framework normal situating and direction estimation beats existing frameworks as far as exactness. </a:t>
            </a:r>
          </a:p>
          <a:p>
            <a:pPr algn="just">
              <a:lnSpc>
                <a:spcPct val="150000"/>
              </a:lnSpc>
            </a:pPr>
            <a:r>
              <a:rPr lang="en-IN" sz="2000" dirty="0" smtClean="0">
                <a:latin typeface="Times New Roman" pitchFamily="18" charset="0"/>
                <a:cs typeface="Times New Roman" pitchFamily="18" charset="0"/>
              </a:rPr>
              <a:t>Sensors and radio recurrence identification (RFID) advances fore-wellbeing have been conveyed to improve the low of material, gear, individual, and patient.</a:t>
            </a:r>
          </a:p>
          <a:p>
            <a:pPr algn="just">
              <a:lnSpc>
                <a:spcPct val="150000"/>
              </a:lnSpc>
            </a:pPr>
            <a:r>
              <a:rPr lang="en-IN" sz="2000" dirty="0" smtClean="0">
                <a:latin typeface="Times New Roman" pitchFamily="18" charset="0"/>
                <a:cs typeface="Times New Roman" pitchFamily="18" charset="0"/>
              </a:rPr>
              <a:t>Bed following, tolerant checking, continuous strategic butt-centric yeses, and basic hardware following are well known applications of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 area frameworks (RTLS) in clinics. </a:t>
            </a:r>
          </a:p>
          <a:p>
            <a:pPr algn="just">
              <a:lnSpc>
                <a:spcPct val="150000"/>
              </a:lnSpc>
            </a:pPr>
            <a:r>
              <a:rPr lang="en-IN" sz="2000" dirty="0" smtClean="0">
                <a:latin typeface="Times New Roman" pitchFamily="18" charset="0"/>
                <a:cs typeface="Times New Roman" pitchFamily="18" charset="0"/>
              </a:rPr>
              <a:t>Indeed, existing contextual analyses show that RTL Scan improve administration quality and wellbeing, and upgrade crisis the executives and time basic procedures.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drawback of the system is the range of the </a:t>
            </a:r>
            <a:r>
              <a:rPr lang="en-IN" sz="2000" dirty="0" err="1" smtClean="0">
                <a:latin typeface="Times New Roman" pitchFamily="18" charset="0"/>
                <a:cs typeface="Times New Roman" pitchFamily="18" charset="0"/>
              </a:rPr>
              <a:t>Mifare</a:t>
            </a:r>
            <a:r>
              <a:rPr lang="en-IN" sz="2000" dirty="0" smtClean="0">
                <a:latin typeface="Times New Roman" pitchFamily="18" charset="0"/>
                <a:cs typeface="Times New Roman" pitchFamily="18" charset="0"/>
              </a:rPr>
              <a:t> reader and tags are very less. Area coverage is less i.e. in terms of </a:t>
            </a:r>
            <a:r>
              <a:rPr lang="en-IN" sz="2000" dirty="0" err="1" smtClean="0">
                <a:latin typeface="Times New Roman" pitchFamily="18" charset="0"/>
                <a:cs typeface="Times New Roman" pitchFamily="18" charset="0"/>
              </a:rPr>
              <a:t>centimeters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also been use of the Bluetooth smart and beacon to take attendance of the student.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 student enters the bus, their respective parents will get a notification in their app that their child has entered the bus and the same process while student gets down from the bus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have considered </a:t>
            </a:r>
            <a:r>
              <a:rPr lang="en-IN" sz="2000" dirty="0" err="1" smtClean="0">
                <a:latin typeface="Times New Roman" pitchFamily="18" charset="0"/>
                <a:cs typeface="Times New Roman" pitchFamily="18" charset="0"/>
              </a:rPr>
              <a:t>Mifare</a:t>
            </a:r>
            <a:r>
              <a:rPr lang="en-IN" sz="2000" dirty="0" smtClean="0">
                <a:latin typeface="Times New Roman" pitchFamily="18" charset="0"/>
                <a:cs typeface="Times New Roman" pitchFamily="18" charset="0"/>
              </a:rPr>
              <a:t> technology which is simpler. In this system the reader has to be placed at all the places.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few advances have been proposed and actualized to improve situating and route inside. In this work displays a best in class review of indoor situating and route frameworks and innovations, and their utilization in different situations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cell phone-based application for Android stage was only evolved to record GPS following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online review is set up to gather respondents' financial/segment data, just as the data about home and work areas.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application introduced on respondents' cell phones constantly records a progression of GPS following point data including client ID, timing, scope, longitude, height, and so forth.</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Using different wireless technologies several recent trends have produced student tracking systems to monitor the students’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Along with the performance, student’s movement tracking is also necessary since it concerns to safety measure.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might be a situation where student has left home but has not reached the school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previous systems have some drawback, they are not that efficient. They don’t keep track of the student.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where the proposed system will come into picture. It will track every movement of the student.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Equipment Location in Hospitals Using RFID-Based Positioning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Shirehjini, Ali Asghar Nazari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robust system for position and orientation determination of equipment.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RFID-based position and orientation measurement system for mobile objects in intelligent environments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N. Shirehjini, A. Yassin and S.Shirmohammadi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system, which consists of RFID carpets and several peripherals for sensor data interpretation, is implemented and tested through extensive experiments.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524000"/>
            <a:ext cx="5867400" cy="3276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wok, Smartphone-based GPS tracking data are under attack. A group of attributes, such as college GPS mapping, are derived to distinguish the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holders’ journey status. In other words, the tracking points could be recognized as being at the state of wandering or non-</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based on which the staff, violation during college times are without difficulty detected. With location and positioning know-how progressing to take over new heights including most advanced GPS tracking and a whole deputation of technologies like </a:t>
            </a:r>
            <a:r>
              <a:rPr lang="en-IN" sz="2000" dirty="0" err="1" smtClean="0">
                <a:latin typeface="Times New Roman" pitchFamily="18" charset="0"/>
                <a:cs typeface="Times New Roman" pitchFamily="18" charset="0"/>
              </a:rPr>
              <a:t>geofencing</a:t>
            </a:r>
            <a:r>
              <a:rPr lang="en-IN" sz="2000" dirty="0" smtClean="0">
                <a:latin typeface="Times New Roman" pitchFamily="18" charset="0"/>
                <a:cs typeface="Times New Roman" pitchFamily="18" charset="0"/>
              </a:rPr>
              <a:t>, Beacons, etc. it can only expect prospect location trackers to be more influential. GPS trackers these days are smaller and more power packed than what they were few years ago. GPS tracking devices are evolving and on the road to recovery at a rapid space. Before you have the scope of getting familiar with the latest GPS know-how advancements something new can take you for a revelation. Keeping this developing scenario in mind are going to meeting point on the future of GPS tracking systems, in all their attributes, from promotion to adaptableness to innovative technology.</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marL="425196" indent="-342900" algn="just">
              <a:lnSpc>
                <a:spcPct val="160000"/>
              </a:lnSpc>
            </a:pPr>
            <a:r>
              <a:rPr lang="en-IN" sz="1600" dirty="0" smtClean="0">
                <a:latin typeface="Times New Roman" pitchFamily="18" charset="0"/>
                <a:cs typeface="Times New Roman" pitchFamily="18" charset="0"/>
              </a:rPr>
              <a:t>1.Shirehjini</a:t>
            </a:r>
            <a:r>
              <a:rPr lang="en-IN" sz="1600" dirty="0" smtClean="0">
                <a:latin typeface="Times New Roman" pitchFamily="18" charset="0"/>
                <a:cs typeface="Times New Roman" pitchFamily="18" charset="0"/>
              </a:rPr>
              <a:t>, Ali </a:t>
            </a:r>
            <a:r>
              <a:rPr lang="en-IN" sz="1600" dirty="0" err="1" smtClean="0">
                <a:latin typeface="Times New Roman" pitchFamily="18" charset="0"/>
                <a:cs typeface="Times New Roman" pitchFamily="18" charset="0"/>
              </a:rPr>
              <a:t>Asghar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Nazari</a:t>
            </a:r>
            <a:r>
              <a:rPr lang="en-IN" sz="1600" dirty="0" smtClean="0">
                <a:latin typeface="Times New Roman" pitchFamily="18" charset="0"/>
                <a:cs typeface="Times New Roman" pitchFamily="18" charset="0"/>
              </a:rPr>
              <a:t> “Equipment Location in Hospitals Using RFID-Based Positioning System”, Information Technology in Biomedicine, IEEE Transactions on Volume: 16, Issue 6, Nov 2012.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Dr.C</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Gomathy</a:t>
            </a:r>
            <a:r>
              <a:rPr lang="en-IN" sz="1600" dirty="0" smtClean="0">
                <a:latin typeface="Times New Roman" pitchFamily="18" charset="0"/>
                <a:cs typeface="Times New Roman" pitchFamily="18" charset="0"/>
              </a:rPr>
              <a:t>, Article: A Study on the Effect of Digital Literacy and information Management, IAETSD Journal For Advanced Research In Applied Sciences, Volume 7 Issue 3, P.No-51-57, ISSN NO: 2279- 543X,Mar/2018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Dr.C</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Gomathy</a:t>
            </a:r>
            <a:r>
              <a:rPr lang="en-IN" sz="1600" dirty="0" smtClean="0">
                <a:latin typeface="Times New Roman" pitchFamily="18" charset="0"/>
                <a:cs typeface="Times New Roman" pitchFamily="18" charset="0"/>
              </a:rPr>
              <a:t>, Article: A Semantic Quality of Web Service Information Retrieval Techniques Using Bin Rank A Cloud Monitoring Framework Perform in Web Services, International Journal of Scientific Research in Computer Science Engineering and Information Technology IJSRCSEIT | Volume 3 | Issue 5 | ISSN : 2456-3307,May2018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Dr.C</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Gomathy</a:t>
            </a:r>
            <a:r>
              <a:rPr lang="en-IN" sz="1600" dirty="0" smtClean="0">
                <a:latin typeface="Times New Roman" pitchFamily="18" charset="0"/>
                <a:cs typeface="Times New Roman" pitchFamily="18" charset="0"/>
              </a:rPr>
              <a:t>, Article: Supply chain-Impact of importance and Technology in Software Release Management, International Journal of Scientific Research in Computer Science Engineering and Information Technology ( IJSRCSEIT ) Volume 3 | Issue 6 | ISSN : 2456- 3307, P.No:1-4, July-2018</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5. A. N. </a:t>
            </a:r>
            <a:r>
              <a:rPr lang="en-IN" sz="1600" dirty="0" err="1" smtClean="0">
                <a:latin typeface="Times New Roman" pitchFamily="18" charset="0"/>
                <a:cs typeface="Times New Roman" pitchFamily="18" charset="0"/>
              </a:rPr>
              <a:t>Shirehjini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Yassin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S.Shirmohammadi</a:t>
            </a:r>
            <a:r>
              <a:rPr lang="en-IN" sz="1600" dirty="0" smtClean="0">
                <a:latin typeface="Times New Roman" pitchFamily="18" charset="0"/>
                <a:cs typeface="Times New Roman" pitchFamily="18" charset="0"/>
              </a:rPr>
              <a:t> “An RFID-based position and orientation measurement system for mobile objects in intelligent environments", IEEE Trans. Inst. Meas., vol. 61, no. 6, pp.1664 -1675,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Dr.C</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Gomathy</a:t>
            </a:r>
            <a:r>
              <a:rPr lang="en-IN" sz="1600" dirty="0" smtClean="0">
                <a:latin typeface="Times New Roman" pitchFamily="18" charset="0"/>
                <a:cs typeface="Times New Roman" pitchFamily="18" charset="0"/>
              </a:rPr>
              <a:t>, Article: A Web Based Platform Comparison by an Exploratory Experiment Searching For Emergent Platform Properties, IAETSD Journal For Advanced Research In Applied Sciences, Volume 5, Issue 3, P.No-213-220, ISSN NO: 2394-8442,Mar/2018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Tesoriero</a:t>
            </a:r>
            <a:r>
              <a:rPr lang="en-IN" sz="1600" dirty="0" smtClean="0">
                <a:latin typeface="Times New Roman" pitchFamily="18" charset="0"/>
                <a:cs typeface="Times New Roman" pitchFamily="18" charset="0"/>
              </a:rPr>
              <a:t>, J. A. </a:t>
            </a:r>
            <a:r>
              <a:rPr lang="en-IN" sz="1600" dirty="0" err="1" smtClean="0">
                <a:latin typeface="Times New Roman" pitchFamily="18" charset="0"/>
                <a:cs typeface="Times New Roman" pitchFamily="18" charset="0"/>
              </a:rPr>
              <a:t>Gallud</a:t>
            </a:r>
            <a:r>
              <a:rPr lang="en-IN" sz="1600" dirty="0" smtClean="0">
                <a:latin typeface="Times New Roman" pitchFamily="18" charset="0"/>
                <a:cs typeface="Times New Roman" pitchFamily="18" charset="0"/>
              </a:rPr>
              <a:t>, M. D. Lozano and V. M. R. </a:t>
            </a:r>
            <a:r>
              <a:rPr lang="en-IN" sz="1600" dirty="0" err="1" smtClean="0">
                <a:latin typeface="Times New Roman" pitchFamily="18" charset="0"/>
                <a:cs typeface="Times New Roman" pitchFamily="18" charset="0"/>
              </a:rPr>
              <a:t>Penichet</a:t>
            </a:r>
            <a:r>
              <a:rPr lang="en-IN" sz="1600" dirty="0" smtClean="0">
                <a:latin typeface="Times New Roman" pitchFamily="18" charset="0"/>
                <a:cs typeface="Times New Roman" pitchFamily="18" charset="0"/>
              </a:rPr>
              <a:t> "Tracking autonomous entities using RFID technology”, IEEE Trans. </a:t>
            </a:r>
            <a:r>
              <a:rPr lang="en-IN" sz="1600" dirty="0" err="1" smtClean="0">
                <a:latin typeface="Times New Roman" pitchFamily="18" charset="0"/>
                <a:cs typeface="Times New Roman" pitchFamily="18" charset="0"/>
              </a:rPr>
              <a:t>Consum</a:t>
            </a:r>
            <a:r>
              <a:rPr lang="en-IN" sz="1600" dirty="0" smtClean="0">
                <a:latin typeface="Times New Roman" pitchFamily="18" charset="0"/>
                <a:cs typeface="Times New Roman" pitchFamily="18" charset="0"/>
              </a:rPr>
              <a:t>. Electron. vol. 55, no. 2, pp.650 -655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C K </a:t>
            </a:r>
            <a:r>
              <a:rPr lang="en-IN" sz="1600" dirty="0" err="1" smtClean="0">
                <a:latin typeface="Times New Roman" pitchFamily="18" charset="0"/>
                <a:cs typeface="Times New Roman" pitchFamily="18" charset="0"/>
              </a:rPr>
              <a:t>Gomathy</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Geetha</a:t>
            </a:r>
            <a:r>
              <a:rPr lang="en-IN" sz="1600" dirty="0" smtClean="0">
                <a:latin typeface="Times New Roman" pitchFamily="18" charset="0"/>
                <a:cs typeface="Times New Roman" pitchFamily="18" charset="0"/>
              </a:rPr>
              <a:t>. Article: A Real Time Analysis of Service based using Mobile Phone Controlled Vehicle using DTMF for Accident Prevention. International Journal of Computer Applications 138(2):11-13, March 2016. Published by Foundation of Computer Science (FCS), NY, USA,ISSN No: 0975-8887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1316</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Student location tracker</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2021-09-29T16:14:11Z</dcterms:modified>
</cp:coreProperties>
</file>