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 road vehicle breakdown assistance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HelpMe</a:t>
            </a:r>
            <a:r>
              <a:rPr lang="en-IN" sz="2000" dirty="0" smtClean="0">
                <a:latin typeface="Times New Roman" pitchFamily="18" charset="0"/>
                <a:cs typeface="Times New Roman" pitchFamily="18" charset="0"/>
              </a:rPr>
              <a:t>” is an android application for </a:t>
            </a:r>
            <a:r>
              <a:rPr lang="en-IN" sz="2000" dirty="0" err="1" smtClean="0">
                <a:latin typeface="Times New Roman" pitchFamily="18" charset="0"/>
                <a:cs typeface="Times New Roman" pitchFamily="18" charset="0"/>
              </a:rPr>
              <a:t>OnRoad</a:t>
            </a:r>
            <a:r>
              <a:rPr lang="en-IN" sz="2000" dirty="0" smtClean="0">
                <a:latin typeface="Times New Roman" pitchFamily="18" charset="0"/>
                <a:cs typeface="Times New Roman" pitchFamily="18" charset="0"/>
              </a:rPr>
              <a:t> Vehicle Breakdown Assistance that can search a mechanic basis of the user’s location. On-road vehicle breakdown assistance is designed for the user to get quick service at the event on any vehicle breakdown. Many android users can access this application. This application will help to reduce wasting user time for found a proper mechanic. Android application shows the user locating and direct the nearest service provider to user. There is a chat platform to chat with others. In that chat platform user can ask questions and other user and mechanic and they can reply for that relevant question. User can rate the answers in FAQ Users can search for a mechanic based on user location. When the user searching mechanic application will show mechanic by his specialty, contact details, image, and rating. After job completed user can rate and give feedback to the relevant mechanic. User requests included user location, required service type, vehicle details, and description. Admin can view all registered user and mechanic details.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car breakdown service station locator system is connected Car Repair Service Provider (CRSP).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user could enter information with the place of breakdown into the system and it will automatically search for nearby Car Repair Service Provider who registered with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On-Road Vehicle Breakdown Assistance is like a car breakdown service station locator.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there is a chat platform to discuss the type of breakdown and exchange ideas about vehicle breakdown.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On-road vehicle Breakdown Assistance didn’t display any special sign in front panel. There are need mechanic for identify the nature of the disable.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Road Vehicle Breakdown Application (ORVBA) is going to be a good solution for the people who seek help in the remote locations with mechanical issues of their vehicle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And also they have no idea if their vehicles are broke down or had any mechanical issue in remote locations or any long distant locations from their known mechanic shops.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proposed Here the users of On Road Vehicle Breakdown Application (ORVBA) system can search for list of mechanic at any location or the nearby locations which will help them in an unexpected situations raised by the mechanical issues of their vehicles.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While developing the Android Application there are requirement gathering as a primary data and secondary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first step of the project there are need to search if there are any needy of proposed system for society and the availability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collecting primary data there is a Google survey form launched by the researcher as a Market research for the “help ME” Android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On-Vehicle Breakdown-Warning Report System installs an electronic control panel and when the occurring breakdown detected and shown the signal on control panel.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most advantage of that is user can find a mechanic basis on user location. If user need vehicle spear-part shop, there are the facility search any shops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develop a platform which improve the efficiency of mechanic and driver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collecting secondary data, the researcher used to check-up about the similar system through the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developing methodology for this android application the researcher used the Prototype Methodology.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some changes in technology that used for the app. In the beginning of the project there was a plan for data transfer through the web ontology.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Car Breakdown Service Station Locator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Monica,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Development of a Car Breakdown Service Station Locator System will be carried out after planning and analysis.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Google Patent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Morales, O.,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study also compares the citation counts provided by Google Patents for journals in the field of library and information science (LIS).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524000"/>
            <a:ext cx="6019800" cy="4571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When </a:t>
            </a:r>
            <a:r>
              <a:rPr lang="en-IN" dirty="0" smtClean="0">
                <a:latin typeface="Times New Roman" pitchFamily="18" charset="0"/>
                <a:cs typeface="Times New Roman" pitchFamily="18" charset="0"/>
              </a:rPr>
              <a:t>the vehicle breakdown occurs the driver have to see a mechanic or the repair shop. The driver has to ask for help from the people. If driver using this vehicle break down assistance user can find mechanic basis on user location easily. Driver can get the mechanical help directly and easily. If there are any need of spare parts while repairing the vehicle user have to looking for spare parts shop. When the breakdown occurs user can find repair shop or </a:t>
            </a:r>
            <a:r>
              <a:rPr lang="en-IN" dirty="0" err="1" smtClean="0">
                <a:latin typeface="Times New Roman" pitchFamily="18" charset="0"/>
                <a:cs typeface="Times New Roman" pitchFamily="18" charset="0"/>
              </a:rPr>
              <a:t>spareparts</a:t>
            </a:r>
            <a:r>
              <a:rPr lang="en-IN" dirty="0" smtClean="0">
                <a:latin typeface="Times New Roman" pitchFamily="18" charset="0"/>
                <a:cs typeface="Times New Roman" pitchFamily="18" charset="0"/>
              </a:rPr>
              <a:t> shops also. This is help to save user’s time while the </a:t>
            </a:r>
            <a:r>
              <a:rPr lang="en-IN" dirty="0" err="1" smtClean="0">
                <a:latin typeface="Times New Roman" pitchFamily="18" charset="0"/>
                <a:cs typeface="Times New Roman" pitchFamily="18" charset="0"/>
              </a:rPr>
              <a:t>traveling</a:t>
            </a:r>
            <a:r>
              <a:rPr lang="en-IN" dirty="0" smtClean="0">
                <a:latin typeface="Times New Roman" pitchFamily="18" charset="0"/>
                <a:cs typeface="Times New Roman" pitchFamily="18" charset="0"/>
              </a:rPr>
              <a:t>. When the breakdown occur, user can fix their vehicle immediately. They won’t waste their time on the road. That help to save their valuable time. That make comfortable the user. They won’t make tired their journey. There is a chat platform that user and mechanic can chat. There user can ask question that related to vehicle breakdown. The mechanic can reply for that. This is help to improve user’s technological knowledge about vehicle.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Anon., 2019. You tube. [Online] Available at: https://www.youtube.com/watch?v=E1eqRN </a:t>
            </a:r>
            <a:r>
              <a:rPr lang="en-IN" sz="1800" dirty="0" err="1" smtClean="0">
                <a:latin typeface="Times New Roman" pitchFamily="18" charset="0"/>
                <a:cs typeface="Times New Roman" pitchFamily="18" charset="0"/>
              </a:rPr>
              <a:t>TZqDM&amp;t</a:t>
            </a:r>
            <a:r>
              <a:rPr lang="en-IN" sz="1800" dirty="0" smtClean="0">
                <a:latin typeface="Times New Roman" pitchFamily="18" charset="0"/>
                <a:cs typeface="Times New Roman" pitchFamily="18" charset="0"/>
              </a:rPr>
              <a:t>=551s [Accessed 15 02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Anon</a:t>
            </a:r>
            <a:r>
              <a:rPr lang="en-IN" sz="1800" dirty="0" smtClean="0">
                <a:latin typeface="Times New Roman" pitchFamily="18" charset="0"/>
                <a:cs typeface="Times New Roman" pitchFamily="18" charset="0"/>
              </a:rPr>
              <a:t>., 2020. Git Hub. [Online] Available at: https://github.com/ [Accessed 20 02 2020]. firebase,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Firebase </a:t>
            </a:r>
            <a:r>
              <a:rPr lang="en-IN" sz="1800" dirty="0" smtClean="0">
                <a:latin typeface="Times New Roman" pitchFamily="18" charset="0"/>
                <a:cs typeface="Times New Roman" pitchFamily="18" charset="0"/>
              </a:rPr>
              <a:t>Documentation. [Online] Available at: https://firebase.google.com/docs/auth/andro id/start [Accessed 03 02 2020].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Florian</a:t>
            </a:r>
            <a:r>
              <a:rPr lang="en-IN" sz="1800" dirty="0" smtClean="0">
                <a:latin typeface="Times New Roman" pitchFamily="18" charset="0"/>
                <a:cs typeface="Times New Roman" pitchFamily="18" charset="0"/>
              </a:rPr>
              <a:t>, e., 2017. Google Patent. [Online] Available at: https://patents.google.com/patent/US201901 71758A1/en [Accessed 17 January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Masahiko</a:t>
            </a:r>
            <a:r>
              <a:rPr lang="en-IN" sz="1800" dirty="0" smtClean="0">
                <a:latin typeface="Times New Roman" pitchFamily="18" charset="0"/>
                <a:cs typeface="Times New Roman" pitchFamily="18" charset="0"/>
              </a:rPr>
              <a:t>, e., 2000. Google Patents. [Online] Available at: https://patents.google.com/patent/US697266 9B2/en [Accessed 20 October 2019]. </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Monica, 2018. A Car Breakdown Service Station Locator System. INTERNATIONAL JOURNAL OF ADVANCE SCIENTIFIC RESEARCH, 3(4), pp. 13-16.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Morales</a:t>
            </a:r>
            <a:r>
              <a:rPr lang="en-IN" sz="2000" dirty="0" smtClean="0">
                <a:latin typeface="Times New Roman" pitchFamily="18" charset="0"/>
                <a:cs typeface="Times New Roman" pitchFamily="18" charset="0"/>
              </a:rPr>
              <a:t>, O., 2016. Google Patent. [Online] Available at: https://patents.google.com/patent/US102342 99B2/en [Accessed 17 January 2020].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Reichardt</a:t>
            </a:r>
            <a:r>
              <a:rPr lang="en-IN" sz="2000" dirty="0" smtClean="0">
                <a:latin typeface="Times New Roman" pitchFamily="18" charset="0"/>
                <a:cs typeface="Times New Roman" pitchFamily="18" charset="0"/>
              </a:rPr>
              <a:t>, e., 2002. Car Talk 2000. [Online] Available at: https://ieeexplore.ieee.org/abstract/docume </a:t>
            </a:r>
            <a:r>
              <a:rPr lang="en-IN" sz="2000" dirty="0" err="1" smtClean="0">
                <a:latin typeface="Times New Roman" pitchFamily="18" charset="0"/>
                <a:cs typeface="Times New Roman" pitchFamily="18" charset="0"/>
              </a:rPr>
              <a:t>nt</a:t>
            </a:r>
            <a:r>
              <a:rPr lang="en-IN" sz="2000" dirty="0" smtClean="0">
                <a:latin typeface="Times New Roman" pitchFamily="18" charset="0"/>
                <a:cs typeface="Times New Roman" pitchFamily="18" charset="0"/>
              </a:rPr>
              <a:t>/1188007 [Accessed 17 December 2019 ].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Sophie</a:t>
            </a:r>
            <a:r>
              <a:rPr lang="en-IN" sz="2000" dirty="0" smtClean="0">
                <a:latin typeface="Times New Roman" pitchFamily="18" charset="0"/>
                <a:cs typeface="Times New Roman" pitchFamily="18" charset="0"/>
              </a:rPr>
              <a:t>, N., 2001. Google patent. [Online] Available at: https://patents.google.com/patent/US697338 7B2/en [Accessed 5 January 2020].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1121</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 road vehicle breakdown assistance</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2021-09-29T15:13:08Z</dcterms:modified>
</cp:coreProperties>
</file>