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Examination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Online </a:t>
            </a:r>
            <a:r>
              <a:rPr lang="en-IN" sz="2000" dirty="0" smtClean="0">
                <a:latin typeface="Times New Roman" pitchFamily="18" charset="0"/>
                <a:cs typeface="Times New Roman" pitchFamily="18" charset="0"/>
              </a:rPr>
              <a:t>examination system is a web-based examination system where examinations are given online. either through the internet or intranet using computer system. The main goal of this online examination system is to effectively evaluate the student thoroughly through a totally automated system that not only reduce the required time but also obtain fast and accurate results.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exists wide preference and adoption of web-based testing and assessment over the traditional </a:t>
            </a:r>
            <a:r>
              <a:rPr lang="en-IN" sz="2000" dirty="0" smtClean="0">
                <a:latin typeface="Times New Roman" pitchFamily="18" charset="0"/>
                <a:cs typeface="Times New Roman" pitchFamily="18" charset="0"/>
              </a:rPr>
              <a:t>paper based </a:t>
            </a:r>
            <a:r>
              <a:rPr lang="en-IN" sz="2000" dirty="0" smtClean="0">
                <a:latin typeface="Times New Roman" pitchFamily="18" charset="0"/>
                <a:cs typeface="Times New Roman" pitchFamily="18" charset="0"/>
              </a:rPr>
              <a:t>method of assessment which has over decades been characterized by examination questions leakages, human errors during the marking and recording of scores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was used via Internet and is invariably suitable for both local and remote examination.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could help lecturers, instructors, teachers and others who are willing to create new examinations or edit existing ones as well as students participating in the examinations.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was built using various open source technologies.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drawbacks such as time consuming, Difficulty of analysing the test manually, More observers are required to take exam of many students, Results are not accurate since calculations is done manually, The chance of losing exam's result is higher in current systems, Checking of result is time consuming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done manually, Limitation of no of student can give examination at a time. with the development of information technology and use it in an orderly and properly helps to overcome the existing error in the manual system .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Online </a:t>
            </a:r>
            <a:r>
              <a:rPr lang="en-IN" sz="2000" dirty="0" smtClean="0">
                <a:latin typeface="Times New Roman" pitchFamily="18" charset="0"/>
                <a:cs typeface="Times New Roman" pitchFamily="18" charset="0"/>
              </a:rPr>
              <a:t>examination system saves the exams information in a database, and this make it an easier way to give exam teachers can add theirs exams rules , and student can give exam in a totally automated 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a:t>
            </a:r>
            <a:r>
              <a:rPr lang="en-IN" sz="2000" dirty="0" smtClean="0">
                <a:latin typeface="Times New Roman" pitchFamily="18" charset="0"/>
                <a:cs typeface="Times New Roman" pitchFamily="18" charset="0"/>
              </a:rPr>
              <a:t>nline </a:t>
            </a:r>
            <a:r>
              <a:rPr lang="en-IN" sz="2000" dirty="0" smtClean="0">
                <a:latin typeface="Times New Roman" pitchFamily="18" charset="0"/>
                <a:cs typeface="Times New Roman" pitchFamily="18" charset="0"/>
              </a:rPr>
              <a:t>examination system save the exams information in a database , teachers can add/delete questions, set the correct answers, specify the exam period, register students ,delete students , show questions for students randomly, calculate and show the final results for students.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another research work by </a:t>
            </a:r>
            <a:r>
              <a:rPr lang="en-IN" sz="2000" dirty="0" err="1" smtClean="0">
                <a:latin typeface="Times New Roman" pitchFamily="18" charset="0"/>
                <a:cs typeface="Times New Roman" pitchFamily="18" charset="0"/>
              </a:rPr>
              <a:t>Rashad</a:t>
            </a:r>
            <a:r>
              <a:rPr lang="en-IN" sz="2000" dirty="0" smtClean="0">
                <a:latin typeface="Times New Roman" pitchFamily="18" charset="0"/>
                <a:cs typeface="Times New Roman" pitchFamily="18" charset="0"/>
              </a:rPr>
              <a:t>, et. al (2010), a web-based online examination system was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Computer-based examination and test tools have been applied for different purposes, e.g. placement tests, entry-level tests (prognostic tests), self-assessment tests, regular written and oral examinations (selective and diagnostic examinations), and online surveys.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Online examination system helps the educational institutions to monitor their students and keep eyes on their progress.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best use of this system in Scholastic Institute and training centres because it helps in managing the exams and get the results in easy and an efficient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used for instructional objectives, via combining adaptive student self-assessment test questions with hints and feedback.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may be expressed as services, tasks or functions the system is required to perform and it shows the features that differentiate the system from other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has a homepage where respective users (administrator &amp; students) can login to perform their different operations.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Evaluation: </a:t>
                      </a:r>
                      <a:r>
                        <a:rPr lang="en-US" sz="2000" dirty="0" err="1">
                          <a:latin typeface="Times New Roman"/>
                          <a:ea typeface="Calibri"/>
                          <a:cs typeface="Latha"/>
                        </a:rPr>
                        <a:t>WebCT</a:t>
                      </a:r>
                      <a:r>
                        <a:rPr lang="en-US" sz="2000" dirty="0">
                          <a:latin typeface="Times New Roman"/>
                          <a:ea typeface="Calibri"/>
                          <a:cs typeface="Latha"/>
                        </a:rPr>
                        <a:t> and the student experience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SWeaver, D., et al.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survey was designed to ascertain how WebCT was being used, what support services were being utilized, and to determine what areas, if any, needed improvement.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Teaching courses online: A review of the research</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Tallent-Runnels, M. K., et al. (2006).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authors found little consistency of terminology, discovered some conclusive guidelines, and identified developing lines of inquiry.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905000" y="1828801"/>
            <a:ext cx="5638800" cy="3090862"/>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Using </a:t>
            </a:r>
            <a:r>
              <a:rPr lang="en-IN" dirty="0" smtClean="0">
                <a:latin typeface="Times New Roman" pitchFamily="18" charset="0"/>
                <a:cs typeface="Times New Roman" pitchFamily="18" charset="0"/>
              </a:rPr>
              <a:t>an open source language gives us more flexibility, but at the same time it required more time to be </a:t>
            </a:r>
            <a:r>
              <a:rPr lang="en-IN" dirty="0" err="1" smtClean="0">
                <a:latin typeface="Times New Roman" pitchFamily="18" charset="0"/>
                <a:cs typeface="Times New Roman" pitchFamily="18" charset="0"/>
              </a:rPr>
              <a:t>programmed.The</a:t>
            </a:r>
            <a:r>
              <a:rPr lang="en-IN" dirty="0" smtClean="0">
                <a:latin typeface="Times New Roman" pitchFamily="18" charset="0"/>
                <a:cs typeface="Times New Roman" pitchFamily="18" charset="0"/>
              </a:rPr>
              <a:t> proposed Online Examination System (OES) can be easily adopted by universities and institutions in order to make the exam more secure and more </a:t>
            </a:r>
            <a:r>
              <a:rPr lang="en-IN" dirty="0" err="1" smtClean="0">
                <a:latin typeface="Times New Roman" pitchFamily="18" charset="0"/>
                <a:cs typeface="Times New Roman" pitchFamily="18" charset="0"/>
              </a:rPr>
              <a:t>flexible.The</a:t>
            </a:r>
            <a:r>
              <a:rPr lang="en-IN" dirty="0" smtClean="0">
                <a:latin typeface="Times New Roman" pitchFamily="18" charset="0"/>
                <a:cs typeface="Times New Roman" pitchFamily="18" charset="0"/>
              </a:rPr>
              <a:t> system is subdivided into two main subsystems (student and administrator) that are designed to give the system maximum benefit by demonstrating carefully each subsystem </a:t>
            </a:r>
            <a:r>
              <a:rPr lang="en-IN" dirty="0" err="1" smtClean="0">
                <a:latin typeface="Times New Roman" pitchFamily="18" charset="0"/>
                <a:cs typeface="Times New Roman" pitchFamily="18" charset="0"/>
              </a:rPr>
              <a:t>service.The</a:t>
            </a:r>
            <a:r>
              <a:rPr lang="en-IN" dirty="0" smtClean="0">
                <a:latin typeface="Times New Roman" pitchFamily="18" charset="0"/>
                <a:cs typeface="Times New Roman" pitchFamily="18" charset="0"/>
              </a:rPr>
              <a:t> administrator's functions are clearly identified to be able to manipulate user's information such as add (register), delete users and managing the exam materials and content such as add, delete questions, Thus the proposed system is easy and flexible because for future maintenance and development because each subsystem can be handled separately without influence on other system. </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SWeaver</a:t>
            </a:r>
            <a:r>
              <a:rPr lang="en-IN" sz="1800" dirty="0" smtClean="0">
                <a:latin typeface="Times New Roman" pitchFamily="18" charset="0"/>
                <a:cs typeface="Times New Roman" pitchFamily="18" charset="0"/>
              </a:rPr>
              <a:t>, D., et al. (2005). Evaluation: </a:t>
            </a:r>
            <a:r>
              <a:rPr lang="en-IN" sz="1800" dirty="0" err="1" smtClean="0">
                <a:latin typeface="Times New Roman" pitchFamily="18" charset="0"/>
                <a:cs typeface="Times New Roman" pitchFamily="18" charset="0"/>
              </a:rPr>
              <a:t>WebCT</a:t>
            </a:r>
            <a:r>
              <a:rPr lang="en-IN" sz="1800" dirty="0" smtClean="0">
                <a:latin typeface="Times New Roman" pitchFamily="18" charset="0"/>
                <a:cs typeface="Times New Roman" pitchFamily="18" charset="0"/>
              </a:rPr>
              <a:t> and the student experience. Evaluations and Assessment Conference.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Tate, L. (2002). "Using the interactive whiteboard to increase student retention, attention, participation, interest, and success in a required general education college course." Retrieved January 30: 2007.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Tallent</a:t>
            </a:r>
            <a:r>
              <a:rPr lang="en-IN" sz="1800" dirty="0" smtClean="0">
                <a:latin typeface="Times New Roman" pitchFamily="18" charset="0"/>
                <a:cs typeface="Times New Roman" pitchFamily="18" charset="0"/>
              </a:rPr>
              <a:t>-Runnels, M. K., et al. (2006). "Teaching courses online: A review of the research." Review of educational research 76(1): 93- 135.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Downing, D., et al. (2000). Dictionary of computer and Internet terms, Barron's Educational series.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Ainscough</a:t>
            </a:r>
            <a:r>
              <a:rPr lang="en-IN" sz="1800" dirty="0" smtClean="0">
                <a:latin typeface="Times New Roman" pitchFamily="18" charset="0"/>
                <a:cs typeface="Times New Roman" pitchFamily="18" charset="0"/>
              </a:rPr>
              <a:t>, T. L. (1996). "The Internet for the rest of us: marketing on the World Wide Web." Journal of consumer marketing 13(2): 36- 47. </a:t>
            </a: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945</Words>
  <Application>Microsoft Office PowerPoint</Application>
  <PresentationFormat>On-screen Show (4:3)</PresentationFormat>
  <Paragraphs>53</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Examination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2021-09-29T15:43:55Z</dcterms:modified>
</cp:coreProperties>
</file>