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Daily expenses tracker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web application “Expense Tracker” is developed to manage the daily expenses in a more efficient and manageable way. By using this application we can reduce the manual calculations of the daily expenses and keep track of the expenditure. In this application, user can provide his income to calculate his total expenses per day and these results will be stored for each user. The application has the provision to predict the income and expense for the manager using data mining. In this application, there are 3 logins such as admin, manager and staff. Admin has the privilege to add, edit, delete manager, add, edit, delete staff, and to get all custom reports. For Manager, the privileges are to add type of expense, verify expense, add type of income, verify income and generate reports. For staff, the privileges are to add and edit expense, income and calculations, and send for verifications.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we need to maintain the Excel sheets, CSV etc. files for the user daily and monthly expenses.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existing, there is no as such complete solution to keep a track of its daily expenditure easily.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do so a personas to keep a log in a diary or in a computer, also all the calculations needs to be done by the user which may sometimes results in errors leading to losses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new system has overcome most of the limitations of the existing system and works according to the design specification given. The project what we have developed is work more efficient than the other income and expense tracker.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developed systems dispense the problem and meet the needs of by providing reliable and comprehensive information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Module s are designed to be highly flexible so that any failure requirements can be easily added to the modules without facing many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Understanding how this money is being utilized across the project is such a significant issue. The consequence for not properly tracking and reporting project expenses may lead to a budgetary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can be many disadvantages of using a manual accounting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manual accounting system requires you to understand the accounting process in a way that may be unnecessary with a computerized accounting system.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application allows users to maintain a digital automated diary. Each user will be required to register on the system at registration time, the user will be provided id, which will be used to maintain the record of each unique user.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Expense </a:t>
            </a:r>
            <a:r>
              <a:rPr lang="en-IN" sz="2000" dirty="0" smtClean="0">
                <a:latin typeface="Times New Roman" pitchFamily="18" charset="0"/>
                <a:cs typeface="Times New Roman" pitchFamily="18" charset="0"/>
              </a:rPr>
              <a:t>Tracker application which will keep a track of Income-Expense of a user on a day to day basis.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best organizations have a way of tracking and handling these reimbursements.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ideal practice guarantees that the expenses tracked are accurately and in a timely manner. From a company perspective, timely settlements of these expenses when tracked well will certainly boost employees' morale. </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expense tracker will help any organization to deal with all their expenses more efficiently. </a:t>
            </a: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several benefits and advantages of using online expense trackers, expense tracking makes any organization run faster and smoother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modules are developed with efficient and also in an attractive manner.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Effective </a:t>
            </a:r>
            <a:r>
              <a:rPr lang="en-IN" sz="2000" dirty="0" smtClean="0">
                <a:latin typeface="Times New Roman" pitchFamily="18" charset="0"/>
                <a:cs typeface="Times New Roman" pitchFamily="18" charset="0"/>
              </a:rPr>
              <a:t>expense tracking and reporting to avoid conflict. As a project manager or business owner, you can set clear policies for the expense types and reimbursement limits to avoid misunderstandings are about costs.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excellent reporting mechanism is extremely helpful to support the amount to be reimbursed to your team and also invoicing to your </a:t>
            </a:r>
            <a:r>
              <a:rPr lang="en-IN" sz="2000" dirty="0" smtClean="0">
                <a:latin typeface="Times New Roman" pitchFamily="18" charset="0"/>
                <a:cs typeface="Times New Roman" pitchFamily="18" charset="0"/>
              </a:rPr>
              <a:t>customer.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08345"/>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Quality Assurance of Engineering Education Through Accreditation: The Impact of Engineering Criteria 2000 and Its Global Influence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Prados J, Peterson G, Lattuca 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criteria, together with international agreements among engineering accrediting bodies, facilitate mobility of an increasingly global profession.</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International Trends in Engineering Accreditation and Quality Assurance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Oberst B, Jones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spc="25" dirty="0">
                          <a:solidFill>
                            <a:srgbClr val="000000"/>
                          </a:solidFill>
                          <a:latin typeface="Times New Roman"/>
                          <a:ea typeface="Calibri"/>
                          <a:cs typeface="Latha"/>
                        </a:rPr>
                        <a:t>They are considering outcomes assessment and benchmarking as alternatives to criteria specification as a means of assuring quality.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752600"/>
            <a:ext cx="6781800" cy="44957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new system has overcome most of the limitations of the existing system and works according to the design specification given. The project what we have developed is work more efficient than the other income and expense tracker. The project successfully avoids the manual calculation for avoiding calculating the income and expense per month. The modules are developed with efficient and also in an attractive manner. The developed systems dispense the problem and meet the needs of by providing reliable and comprehensive information. All the requirements projected by the user have been met by the system. The newly developed system consumes less processing time and all the details are updated and processed immediately. Since the screen provides online help messages and is very </a:t>
            </a:r>
            <a:r>
              <a:rPr lang="en-IN" sz="1800" dirty="0" err="1" smtClean="0">
                <a:latin typeface="Times New Roman" pitchFamily="18" charset="0"/>
                <a:cs typeface="Times New Roman" pitchFamily="18" charset="0"/>
              </a:rPr>
              <a:t>userfriendly</a:t>
            </a:r>
            <a:r>
              <a:rPr lang="en-IN" sz="1800" dirty="0" smtClean="0">
                <a:latin typeface="Times New Roman" pitchFamily="18" charset="0"/>
                <a:cs typeface="Times New Roman" pitchFamily="18" charset="0"/>
              </a:rPr>
              <a:t>, any user will get familiarized with its usage. Module s are designed to be highly flexible so that any failure requirements can be easily added to the modules without facing many problems. The best organizations have a way of tracking and handling these reimbursements. This ideal practice guarantees that the expenses tracked are accurately and in a </a:t>
            </a:r>
            <a:r>
              <a:rPr lang="en-IN" sz="1800" dirty="0" smtClean="0">
                <a:latin typeface="Times New Roman" pitchFamily="18" charset="0"/>
                <a:cs typeface="Times New Roman" pitchFamily="18" charset="0"/>
              </a:rPr>
              <a:t>timely manner</a:t>
            </a:r>
            <a:r>
              <a:rPr lang="en-IN" sz="1800" dirty="0" smtClean="0">
                <a:latin typeface="Times New Roman" pitchFamily="18" charset="0"/>
                <a:cs typeface="Times New Roman" pitchFamily="18" charset="0"/>
              </a:rPr>
              <a:t>. From a company perspective, timely settlements of these expenses when tracked well will certainly boost your employees' </a:t>
            </a:r>
            <a:r>
              <a:rPr lang="en-IN" sz="1800" dirty="0" smtClean="0">
                <a:latin typeface="Times New Roman" pitchFamily="18" charset="0"/>
                <a:cs typeface="Times New Roman" pitchFamily="18" charset="0"/>
              </a:rPr>
              <a:t>morale </a:t>
            </a:r>
          </a:p>
          <a:p>
            <a:pPr algn="just"/>
            <a:r>
              <a:rPr lang="en-IN" sz="1800" dirty="0" smtClean="0">
                <a:latin typeface="Times New Roman" pitchFamily="18" charset="0"/>
                <a:cs typeface="Times New Roman" pitchFamily="18" charset="0"/>
              </a:rPr>
              <a:t>Quickly </a:t>
            </a:r>
            <a:r>
              <a:rPr lang="en-IN" sz="1800" dirty="0" smtClean="0">
                <a:latin typeface="Times New Roman" pitchFamily="18" charset="0"/>
                <a:cs typeface="Times New Roman" pitchFamily="18" charset="0"/>
              </a:rPr>
              <a:t>Determine How Profitable Business Is </a:t>
            </a:r>
          </a:p>
          <a:p>
            <a:pPr algn="just"/>
            <a:r>
              <a:rPr lang="en-IN" sz="1800" dirty="0" smtClean="0">
                <a:latin typeface="Times New Roman" pitchFamily="18" charset="0"/>
                <a:cs typeface="Times New Roman" pitchFamily="18" charset="0"/>
              </a:rPr>
              <a:t>Effective </a:t>
            </a:r>
            <a:r>
              <a:rPr lang="en-IN" sz="1800" dirty="0" smtClean="0">
                <a:latin typeface="Times New Roman" pitchFamily="18" charset="0"/>
                <a:cs typeface="Times New Roman" pitchFamily="18" charset="0"/>
              </a:rPr>
              <a:t>expense tracking and reporting to avoid conflict</a:t>
            </a:r>
            <a:endParaRPr lang="en-US" sz="18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Palestinian Ministry of Education and Higher Education. Palestinian Higher Education Statistics.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Accreditation and Quality Assurance Committee (AQAC) in Palestine. General Report of Information Technology and Engineering Higher Education in Palestine. Accreditation and Quality Assurance Commission (AQAC). Ramallah, Palestine: Palestinian Ministry of Education and Higher Education; 2007 Apr.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Engineering Association of Palestine. Current Engineering Statistics Book. Ramallah; 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Prados</a:t>
            </a:r>
            <a:r>
              <a:rPr lang="en-IN" sz="1800" dirty="0" smtClean="0">
                <a:latin typeface="Times New Roman" pitchFamily="18" charset="0"/>
                <a:cs typeface="Times New Roman" pitchFamily="18" charset="0"/>
              </a:rPr>
              <a:t> J, Peterson G, </a:t>
            </a:r>
            <a:r>
              <a:rPr lang="en-IN" sz="1800" dirty="0" err="1" smtClean="0">
                <a:latin typeface="Times New Roman" pitchFamily="18" charset="0"/>
                <a:cs typeface="Times New Roman" pitchFamily="18" charset="0"/>
              </a:rPr>
              <a:t>Lattuca</a:t>
            </a:r>
            <a:r>
              <a:rPr lang="en-IN" sz="1800" dirty="0" smtClean="0">
                <a:latin typeface="Times New Roman" pitchFamily="18" charset="0"/>
                <a:cs typeface="Times New Roman" pitchFamily="18" charset="0"/>
              </a:rPr>
              <a:t> L. Quality Assurance of Engineering Education Through Accreditation: The Impact of Engineering Criteria 2000 and Its Global Influence. Journal of Engineering Education. 2005 Jan; 94(1):165–84.</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Chen JW, Yen M. Engineering Accreditation: A Foundation for Continuing Quality Improvement. 2005 Mar 1–5; Tainan. Exploring Innovation in Education and Research,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Homma H. Accreditation System in Indonesia. JSME news. 2004 May; 15(1)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Oberst</a:t>
            </a:r>
            <a:r>
              <a:rPr lang="en-IN" sz="2000" dirty="0" smtClean="0">
                <a:latin typeface="Times New Roman" pitchFamily="18" charset="0"/>
                <a:cs typeface="Times New Roman" pitchFamily="18" charset="0"/>
              </a:rPr>
              <a:t> B, Jones R. International Trends in Engineering Accreditation and Quality Assurance. World Expertise L.L.C.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Google, 2015. Google developers. [Online] Available at: https://developers.google.com/maps/docum </a:t>
            </a:r>
            <a:r>
              <a:rPr lang="en-IN" sz="2000" dirty="0" err="1" smtClean="0">
                <a:latin typeface="Times New Roman" pitchFamily="18" charset="0"/>
                <a:cs typeface="Times New Roman" pitchFamily="18" charset="0"/>
              </a:rPr>
              <a:t>entation</a:t>
            </a:r>
            <a:r>
              <a:rPr lang="en-IN" sz="2000" dirty="0" smtClean="0">
                <a:latin typeface="Times New Roman" pitchFamily="18" charset="0"/>
                <a:cs typeface="Times New Roman" pitchFamily="18" charset="0"/>
              </a:rPr>
              <a:t>/android/</a:t>
            </a:r>
            <a:r>
              <a:rPr lang="en-IN" sz="2000" dirty="0" err="1" smtClean="0">
                <a:latin typeface="Times New Roman" pitchFamily="18" charset="0"/>
                <a:cs typeface="Times New Roman" pitchFamily="18" charset="0"/>
              </a:rPr>
              <a:t>intro#accessibility</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1203</Words>
  <Application>Microsoft Office PowerPoint</Application>
  <PresentationFormat>On-screen Show (4:3)</PresentationFormat>
  <Paragraphs>60</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Daily expenses tracker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2021-09-29T13:23:15Z</dcterms:modified>
</cp:coreProperties>
</file>