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Tv</a:t>
            </a:r>
            <a:r>
              <a:rPr lang="en-US" b="1" dirty="0" smtClean="0"/>
              <a:t> show popularity analysis using data mining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Television group of onlookers rating is a vital pointer as to prevalence of projects and it is likewise a factor to impact the income of communicate stations through promotions. Albeit higher evaluations for a given program are gainful for the two supporters and promoters, little is thought about the components that make programs increasingly alluring to watchers. So as to think about the prevalence of performers, we consider the quantity of hits gotten by the tweets identified with them on Twitter. In this project we are using three different data mining techniques namely – Decision Tree, Naïve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We are comparing each data model with other techniques so that we get the most accurate results. The overall objective of our work is to predict more accurately , which </a:t>
            </a:r>
            <a:r>
              <a:rPr lang="en-IN" sz="2000" dirty="0" err="1" smtClean="0">
                <a:latin typeface="Times New Roman" pitchFamily="18" charset="0"/>
                <a:cs typeface="Times New Roman" pitchFamily="18" charset="0"/>
              </a:rPr>
              <a:t>tv</a:t>
            </a:r>
            <a:r>
              <a:rPr lang="en-IN" sz="2000" dirty="0" smtClean="0">
                <a:latin typeface="Times New Roman" pitchFamily="18" charset="0"/>
                <a:cs typeface="Times New Roman" pitchFamily="18" charset="0"/>
              </a:rPr>
              <a:t> show will gain more popularity in the future. Here, we have the option to develop a Graphical User Interface(GUI) that may assist any naïve user in evaluating a show and predict it’s success.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new data sets selected in the middle of the process are added into the existing database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database the data can be handled very effectively by using this </a:t>
            </a:r>
            <a:r>
              <a:rPr lang="en-IN" sz="2000" dirty="0" smtClean="0">
                <a:latin typeface="Times New Roman" pitchFamily="18" charset="0"/>
                <a:cs typeface="Times New Roman" pitchFamily="18" charset="0"/>
              </a:rPr>
              <a:t>clustering.</a:t>
            </a:r>
          </a:p>
          <a:p>
            <a:pPr algn="just">
              <a:lnSpc>
                <a:spcPct val="150000"/>
              </a:lnSpc>
            </a:pPr>
            <a:r>
              <a:rPr lang="en-IN" sz="2000" dirty="0" smtClean="0">
                <a:latin typeface="Times New Roman" pitchFamily="18" charset="0"/>
                <a:cs typeface="Times New Roman" pitchFamily="18" charset="0"/>
              </a:rPr>
              <a:t>The new data is inserted into the databases in the middle of the process directly into the existing clusters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help of incremental clustering the data is directly inserted into the existing clusters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when we used incremental K-Means then it can’t be re-run for the whole database but only re-run for the outside points which are not put in the existing </a:t>
            </a:r>
            <a:r>
              <a:rPr lang="en-IN" sz="2000" dirty="0" smtClean="0">
                <a:latin typeface="Times New Roman" pitchFamily="18" charset="0"/>
                <a:cs typeface="Times New Roman" pitchFamily="18" charset="0"/>
              </a:rPr>
              <a:t>clusters</a:t>
            </a:r>
            <a:r>
              <a:rPr lang="en-US"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used for classification problems, mainly used for text classification involving high dimensional training data sets.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used to find optimal solution to a linear regression problem. It involves “loss function”, ”weak learner”, ”additive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predictive model is required to be built which works as a rating system that’ll be useful for people who are willing to watch a particular show.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will also be able to get feedback from previous viewers and provide help to new viewers.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Vast </a:t>
            </a:r>
            <a:r>
              <a:rPr lang="en-IN" sz="2000" dirty="0" smtClean="0">
                <a:latin typeface="Times New Roman" pitchFamily="18" charset="0"/>
                <a:cs typeface="Times New Roman" pitchFamily="18" charset="0"/>
              </a:rPr>
              <a:t>databases from social media sites will be used for the same.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data mining approaches are suggested by Ester et al proposes Incremental DB Scan which is suitable for mining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clusters and techniques many theories have been proposed in by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reducing computation time and give better accuracy proposed algorithm is used. Incremental clustering is a generalized approach to perform clustering on database initially, later on after adding the new data the process starts from that particular point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research aims to predict the TV show popularity rating The two algorithms used are K-Means and incremental K-Means for analysis of TV show popularity rating.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algorithm checks whether which part of the space is affected by the new data. For the pair of objects this algorithm is very efficient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time and space complexity of these algorithms are very efficient when compared to typical k-means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researchers developed new operators to improve the efficiency and optimization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merits are its simplicity, memory efficiency and speed which allows it to run large data 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new data is added in non-incremental results in the decrease in efficiency. This can be overcome by Incremental clustering which improves efficiency and helps in grouping the new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Audience Ratings Prediction of TV Dramas Based on the Cast and their Popularity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Yusuke Fukushima, Toshihiko Yamasaki, Kiyoharu Aizwa.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Television viewership ratings represent the popularity of TV programs and are an important indicator of the revenue generated by broadcasters from advertisements as well as other sources.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Big Data Analytics for Program Popularity Prediction in Broadcast TV Industries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Chengang Zhu, Guang Cheng, Kun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information can be beneficial for operators in TV program purchasing decisions and can help advertisers formulate reasonable advertisement investment plans.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2057400" y="1371600"/>
            <a:ext cx="6172200"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presented a predictive model to predict the popularity of </a:t>
            </a:r>
            <a:r>
              <a:rPr lang="en-IN" sz="2000" dirty="0" err="1" smtClean="0">
                <a:latin typeface="Times New Roman" pitchFamily="18" charset="0"/>
                <a:cs typeface="Times New Roman" pitchFamily="18" charset="0"/>
              </a:rPr>
              <a:t>tv</a:t>
            </a:r>
            <a:r>
              <a:rPr lang="en-IN" sz="2000" dirty="0" smtClean="0">
                <a:latin typeface="Times New Roman" pitchFamily="18" charset="0"/>
                <a:cs typeface="Times New Roman" pitchFamily="18" charset="0"/>
              </a:rPr>
              <a:t> shows based on user comments from social media. We are able to obtain significant results over the provided datasets. The model uses sentiments of the viewers and can be implemented for any genre of </a:t>
            </a:r>
            <a:r>
              <a:rPr lang="en-IN" sz="2000" dirty="0" err="1" smtClean="0">
                <a:latin typeface="Times New Roman" pitchFamily="18" charset="0"/>
                <a:cs typeface="Times New Roman" pitchFamily="18" charset="0"/>
              </a:rPr>
              <a:t>tv</a:t>
            </a:r>
            <a:r>
              <a:rPr lang="en-IN" sz="2000" dirty="0" smtClean="0">
                <a:latin typeface="Times New Roman" pitchFamily="18" charset="0"/>
                <a:cs typeface="Times New Roman" pitchFamily="18" charset="0"/>
              </a:rPr>
              <a:t> show. Results are highly accurate based on the values we’ve obtained using data mining and machine learning.</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Yu-</a:t>
            </a:r>
            <a:r>
              <a:rPr lang="en-IN" sz="1800" dirty="0" err="1" smtClean="0">
                <a:latin typeface="Times New Roman" pitchFamily="18" charset="0"/>
                <a:cs typeface="Times New Roman" pitchFamily="18" charset="0"/>
              </a:rPr>
              <a:t>Hsuan</a:t>
            </a:r>
            <a:r>
              <a:rPr lang="en-IN" sz="1800" dirty="0" smtClean="0">
                <a:latin typeface="Times New Roman" pitchFamily="18" charset="0"/>
                <a:cs typeface="Times New Roman" pitchFamily="18" charset="0"/>
              </a:rPr>
              <a:t> Cheng, Chen-Ming Wu, </a:t>
            </a:r>
            <a:r>
              <a:rPr lang="en-IN" sz="1800" dirty="0" err="1" smtClean="0">
                <a:latin typeface="Times New Roman" pitchFamily="18" charset="0"/>
                <a:cs typeface="Times New Roman" pitchFamily="18" charset="0"/>
              </a:rPr>
              <a:t>Tsun</a:t>
            </a:r>
            <a:r>
              <a:rPr lang="en-IN" sz="1800" dirty="0" smtClean="0">
                <a:latin typeface="Times New Roman" pitchFamily="18" charset="0"/>
                <a:cs typeface="Times New Roman" pitchFamily="18" charset="0"/>
              </a:rPr>
              <a:t> Ku, </a:t>
            </a:r>
            <a:r>
              <a:rPr lang="en-IN" sz="1800" dirty="0" err="1" smtClean="0">
                <a:latin typeface="Times New Roman" pitchFamily="18" charset="0"/>
                <a:cs typeface="Times New Roman" pitchFamily="18" charset="0"/>
              </a:rPr>
              <a:t>Gwo</a:t>
            </a:r>
            <a:r>
              <a:rPr lang="en-IN" sz="1800" dirty="0" smtClean="0">
                <a:latin typeface="Times New Roman" pitchFamily="18" charset="0"/>
                <a:cs typeface="Times New Roman" pitchFamily="18" charset="0"/>
              </a:rPr>
              <a:t>-Dong Chen. A Predicting Model of TV Audience Rating </a:t>
            </a:r>
            <a:r>
              <a:rPr lang="en-IN" sz="1800" dirty="0" err="1" smtClean="0">
                <a:latin typeface="Times New Roman" pitchFamily="18" charset="0"/>
                <a:cs typeface="Times New Roman" pitchFamily="18" charset="0"/>
              </a:rPr>
              <a:t>Basesd</a:t>
            </a:r>
            <a:r>
              <a:rPr lang="en-IN" sz="1800" dirty="0" smtClean="0">
                <a:latin typeface="Times New Roman" pitchFamily="18" charset="0"/>
                <a:cs typeface="Times New Roman" pitchFamily="18" charset="0"/>
              </a:rPr>
              <a:t> on </a:t>
            </a:r>
            <a:r>
              <a:rPr lang="en-IN" sz="1800" dirty="0" err="1" smtClean="0">
                <a:latin typeface="Times New Roman" pitchFamily="18" charset="0"/>
                <a:cs typeface="Times New Roman" pitchFamily="18" charset="0"/>
              </a:rPr>
              <a:t>Facebook</a:t>
            </a:r>
            <a:r>
              <a:rPr lang="en-IN" sz="1800" dirty="0" smtClean="0">
                <a:latin typeface="Times New Roman" pitchFamily="18" charset="0"/>
                <a:cs typeface="Times New Roman" pitchFamily="18" charset="0"/>
              </a:rPr>
              <a:t>,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Yusuke Fukushima, Toshihiko Yamasaki, </a:t>
            </a:r>
            <a:r>
              <a:rPr lang="en-IN" sz="1800" dirty="0" err="1" smtClean="0">
                <a:latin typeface="Times New Roman" pitchFamily="18" charset="0"/>
                <a:cs typeface="Times New Roman" pitchFamily="18" charset="0"/>
              </a:rPr>
              <a:t>Kiyoharu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Aizwa</a:t>
            </a:r>
            <a:r>
              <a:rPr lang="en-IN" sz="1800" dirty="0" smtClean="0">
                <a:latin typeface="Times New Roman" pitchFamily="18" charset="0"/>
                <a:cs typeface="Times New Roman" pitchFamily="18" charset="0"/>
              </a:rPr>
              <a:t>. Audience Ratings Prediction of TV Dramas Based on the Cast and their Popularity,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Nicolai H. </a:t>
            </a:r>
            <a:r>
              <a:rPr lang="en-IN" sz="1800" dirty="0" err="1" smtClean="0">
                <a:latin typeface="Times New Roman" pitchFamily="18" charset="0"/>
                <a:cs typeface="Times New Roman" pitchFamily="18" charset="0"/>
              </a:rPr>
              <a:t>Egebjerg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Niklas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Hedegaard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Gerda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Kuum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Raghava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M,Ravi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Vatrapu</a:t>
            </a:r>
            <a:r>
              <a:rPr lang="en-IN" sz="1800" dirty="0" smtClean="0">
                <a:latin typeface="Times New Roman" pitchFamily="18" charset="0"/>
                <a:cs typeface="Times New Roman" pitchFamily="18" charset="0"/>
              </a:rPr>
              <a:t>. Big Social Data Analytics in Football: Predicting Spectators and TV Ratings from </a:t>
            </a:r>
            <a:r>
              <a:rPr lang="en-IN" sz="1800" dirty="0" err="1" smtClean="0">
                <a:latin typeface="Times New Roman" pitchFamily="18" charset="0"/>
                <a:cs typeface="Times New Roman" pitchFamily="18" charset="0"/>
              </a:rPr>
              <a:t>Facebook</a:t>
            </a:r>
            <a:r>
              <a:rPr lang="en-IN" sz="1800" dirty="0" smtClean="0">
                <a:latin typeface="Times New Roman" pitchFamily="18" charset="0"/>
                <a:cs typeface="Times New Roman" pitchFamily="18" charset="0"/>
              </a:rPr>
              <a:t> Data,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Chengang</a:t>
            </a:r>
            <a:r>
              <a:rPr lang="en-IN" sz="1800" dirty="0" smtClean="0">
                <a:latin typeface="Times New Roman" pitchFamily="18" charset="0"/>
                <a:cs typeface="Times New Roman" pitchFamily="18" charset="0"/>
              </a:rPr>
              <a:t> Zhu, </a:t>
            </a:r>
            <a:r>
              <a:rPr lang="en-IN" sz="1800" dirty="0" err="1" smtClean="0">
                <a:latin typeface="Times New Roman" pitchFamily="18" charset="0"/>
                <a:cs typeface="Times New Roman" pitchFamily="18" charset="0"/>
              </a:rPr>
              <a:t>Guang</a:t>
            </a:r>
            <a:r>
              <a:rPr lang="en-IN" sz="1800" dirty="0" smtClean="0">
                <a:latin typeface="Times New Roman" pitchFamily="18" charset="0"/>
                <a:cs typeface="Times New Roman" pitchFamily="18" charset="0"/>
              </a:rPr>
              <a:t> Cheng, Kun Wang. Big Data Analytics for Program Popularity Prediction in Broadcast TV Industries ,</a:t>
            </a:r>
            <a:r>
              <a:rPr lang="en-IN" sz="1800" dirty="0" smtClean="0">
                <a:latin typeface="Times New Roman" pitchFamily="18" charset="0"/>
                <a:cs typeface="Times New Roman" pitchFamily="18" charset="0"/>
              </a:rPr>
              <a:t>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Javaria</a:t>
            </a:r>
            <a:r>
              <a:rPr lang="en-IN" sz="1800" dirty="0" smtClean="0">
                <a:latin typeface="Times New Roman" pitchFamily="18" charset="0"/>
                <a:cs typeface="Times New Roman" pitchFamily="18" charset="0"/>
              </a:rPr>
              <a:t> Ahmed, </a:t>
            </a:r>
            <a:r>
              <a:rPr lang="en-IN" sz="1800" dirty="0" err="1" smtClean="0">
                <a:latin typeface="Times New Roman" pitchFamily="18" charset="0"/>
                <a:cs typeface="Times New Roman" pitchFamily="18" charset="0"/>
              </a:rPr>
              <a:t>Prakash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Duraisamy</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Amr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Yousef</a:t>
            </a:r>
            <a:r>
              <a:rPr lang="en-IN" sz="1800" dirty="0" smtClean="0">
                <a:latin typeface="Times New Roman" pitchFamily="18" charset="0"/>
                <a:cs typeface="Times New Roman" pitchFamily="18" charset="0"/>
              </a:rPr>
              <a:t>, Bill Buckles. Movie Success Prediction using Data Mining, 2017.</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944</Words>
  <Application>Microsoft Office PowerPoint</Application>
  <PresentationFormat>On-screen Show (4:3)</PresentationFormat>
  <Paragraphs>57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Tv show popularity analysis using data mining</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2021-09-28T14:44:10Z</dcterms:modified>
</cp:coreProperties>
</file>