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Farmer web assistant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our day to day life we consume food and our survival is predicated on mainly food. A considerable amount of our food is coming from farms and other means too. These farmers do their hard work for growing and serving many lives across the country, which pays for their source of income. But thanks to intermediates within the selling of their final products the farmers are unable to form their profit and mostly live poor. By this project we will be able to connect farmers directly to the customer so that direct dealing of products can be accomplished. This will end in a big decrease within the prices of the products currently available within the market also because the profit will directly reach the farmers pocket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tries to analysis the brand agricultural products’ supply chain that contrast with Japan, then we find several questions which exist in china’s brand agricultural products supply chain.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Farmers can create new account, log-in to their existing accounts which will give them the authority to use the services provided by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GPS, can be compared to existing databases of soil maps and thus provide the nature and type of crop to be cultivated with all specifications to obtain maximum yield at that location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of the existing studies were on the implementation of technologies to improve individual processes like the efficiency of seeds, pesticides and insecticides application, etc.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opportunity to increase returns stems both from reducing marketing costs attributed to “middlemen” and from consumer desire to buy riper, fresher fruits, vegetables, and other commodities.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two factors can combine to allow higher gains for you in several ways. Farmers do not understand about proper fertilizers and their uses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Knowledge Based System may be designed to simulate problem-solving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an expert in a narrow domain or discipline in which expert systems unite individual expertise in all disciplines, e.g., plant pathology, entomology, horticulture and agricultural meteorology.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are going to develop e-farming application that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all needs of the farmer and give the solution.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web panel from this the government agency and bank committee will login and feed up their important data and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application we also included another one feature Weather Forecasting which helps to farmer to take prediction and get fruitful result and work according to weather.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main goal is to help the farmer which is in trouble and give him to user friendly application.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paper argues that the quality of agricultural products is the brand of agricultural products supply chain management, pre-elements of the supply chain through the joint efforts of all partners to reduce the total supply chain costs and improve supply chain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Indian agricultural sector is not performing in pace with the national economy and need for strategies to improve the performance of this sector has been </a:t>
            </a:r>
            <a:r>
              <a:rPr lang="en-IN" sz="2000" dirty="0" smtClean="0">
                <a:latin typeface="Times New Roman" pitchFamily="18" charset="0"/>
                <a:cs typeface="Times New Roman" pitchFamily="18" charset="0"/>
              </a:rPr>
              <a:t>felt.</a:t>
            </a:r>
          </a:p>
          <a:p>
            <a:pPr algn="just">
              <a:lnSpc>
                <a:spcPct val="150000"/>
              </a:lnSpc>
            </a:pPr>
            <a:r>
              <a:rPr lang="en-IN" sz="2000" dirty="0" smtClean="0">
                <a:latin typeface="Times New Roman" pitchFamily="18" charset="0"/>
                <a:cs typeface="Times New Roman" pitchFamily="18" charset="0"/>
              </a:rPr>
              <a:t>Agriculture needs to be assisted by technology in order to enhance its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Microbes play a major role in healthy growth of crops and to perform efficient cultivation the amount of microbes present should be monitored constantly.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212080"/>
        </p:xfrm>
        <a:graphic>
          <a:graphicData uri="http://schemas.openxmlformats.org/drawingml/2006/table">
            <a:tbl>
              <a:tblPr firstRow="1" bandRow="1">
                <a:tableStyleId>{5C22544A-7EE6-4342-B048-85BDC9FD1C3A}</a:tableStyleId>
              </a:tblPr>
              <a:tblGrid>
                <a:gridCol w="2622550"/>
                <a:gridCol w="1035050"/>
                <a:gridCol w="4210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Supply chain security: An overview and research agenda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zWilliams, J. E. Lueg, and S. A. LeMay,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categorizes the literature into four approaches to SCS: intra organizational, inter organizational, a combination of intra organizational and inter organizational, and ignore.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Supply chain management under the threat of international terrorism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Sheffi,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looks at the twin corporate challenges of (</a:t>
                      </a:r>
                      <a:r>
                        <a:rPr lang="en-US" sz="2000" dirty="0" err="1">
                          <a:solidFill>
                            <a:srgbClr val="333333"/>
                          </a:solidFill>
                          <a:latin typeface="Times New Roman"/>
                          <a:ea typeface="Calibri"/>
                          <a:cs typeface="Latha"/>
                        </a:rPr>
                        <a:t>i</a:t>
                      </a:r>
                      <a:r>
                        <a:rPr lang="en-US" sz="2000" dirty="0">
                          <a:solidFill>
                            <a:srgbClr val="333333"/>
                          </a:solidFill>
                          <a:latin typeface="Times New Roman"/>
                          <a:ea typeface="Calibri"/>
                          <a:cs typeface="Latha"/>
                        </a:rPr>
                        <a:t>) preparing to deal with the aftermath of terrorist attacks and (ii) operating under heightened security.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Ensuring supply chain resilience: Development of a conceptual framework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J. Pettit, J. Fiskel, and K. L. Croxton,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article presents a new Supply Chain Resilience Framework to help businesses deal with change.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Managing risk to avoid supply-chain breakdown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Chopra and M. S. Sodhi,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Natural disasters, labor disputes, terrorism and more mundane risks can seriously disrupt or delay the flow of material, information and cash through an organization's supply chain.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2362200" y="1447800"/>
            <a:ext cx="5410200" cy="4495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paper speaks about the project in which we took the idea that will make every farmer reach the homes in there nearby locality or cities by the medium of this web application. In this we have used some simple database and used a reference algorithm for displaying the images on the left side termed as related product in the purchase product. We have implemented the Customer login, Farmer Login as additional features to the system making system more users friendly. By the help of this application people will be able to get fresh food to eat and will be able to explore parts of their nearby villages for picking up their purchases and exploring the place establishing relation with farmers and gaining profit by saving their money , adding profit directly to the farmer helping farmers </a:t>
            </a:r>
            <a:r>
              <a:rPr lang="en-IN" sz="2000" dirty="0" smtClean="0">
                <a:latin typeface="Times New Roman" pitchFamily="18" charset="0"/>
                <a:cs typeface="Times New Roman" pitchFamily="18" charset="0"/>
              </a:rPr>
              <a:t>too.</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zWilliams</a:t>
            </a:r>
            <a:r>
              <a:rPr lang="en-IN" sz="2000" dirty="0" smtClean="0">
                <a:latin typeface="Times New Roman" pitchFamily="18" charset="0"/>
                <a:cs typeface="Times New Roman" pitchFamily="18" charset="0"/>
              </a:rPr>
              <a:t>, J. E. </a:t>
            </a:r>
            <a:r>
              <a:rPr lang="en-IN" sz="2000" dirty="0" err="1" smtClean="0">
                <a:latin typeface="Times New Roman" pitchFamily="18" charset="0"/>
                <a:cs typeface="Times New Roman" pitchFamily="18" charset="0"/>
              </a:rPr>
              <a:t>Lueg</a:t>
            </a:r>
            <a:r>
              <a:rPr lang="en-IN" sz="2000" dirty="0" smtClean="0">
                <a:latin typeface="Times New Roman" pitchFamily="18" charset="0"/>
                <a:cs typeface="Times New Roman" pitchFamily="18" charset="0"/>
              </a:rPr>
              <a:t>, and S. A. </a:t>
            </a:r>
            <a:r>
              <a:rPr lang="en-IN" sz="2000" dirty="0" err="1" smtClean="0">
                <a:latin typeface="Times New Roman" pitchFamily="18" charset="0"/>
                <a:cs typeface="Times New Roman" pitchFamily="18" charset="0"/>
              </a:rPr>
              <a:t>LeMay</a:t>
            </a:r>
            <a:r>
              <a:rPr lang="en-IN" sz="2000" dirty="0" smtClean="0">
                <a:latin typeface="Times New Roman" pitchFamily="18" charset="0"/>
                <a:cs typeface="Times New Roman" pitchFamily="18" charset="0"/>
              </a:rPr>
              <a:t>, “Supply chain security: An overview and research agenda,” Int. J. Log. Manage., vol. 19, no. 2, pp. 254–281, 2008.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Sheffi</a:t>
            </a:r>
            <a:r>
              <a:rPr lang="en-IN" sz="2000" dirty="0" smtClean="0">
                <a:latin typeface="Times New Roman" pitchFamily="18" charset="0"/>
                <a:cs typeface="Times New Roman" pitchFamily="18" charset="0"/>
              </a:rPr>
              <a:t>, “Supply chain management under the threat of international terrorism,” Int. J. Log. Manage., vol. 12, no. 2, pp. 1–11, 2001.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INTERPOL, Global scale of food fraud highlighted in INTERPOL.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Europol report, 2016. [Online]. Available: https://www.interpol.int/News- and media/News/2016/N2016-139. Accessed on: Nov. 30, 2016.</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ABC News, Clues Sought in $75 million </a:t>
            </a:r>
            <a:r>
              <a:rPr lang="en-IN" sz="2000" dirty="0" err="1" smtClean="0">
                <a:latin typeface="Times New Roman" pitchFamily="18" charset="0"/>
                <a:cs typeface="Times New Roman" pitchFamily="18" charset="0"/>
              </a:rPr>
              <a:t>recordbreaking</a:t>
            </a:r>
            <a:r>
              <a:rPr lang="en-IN" sz="2000" dirty="0" smtClean="0">
                <a:latin typeface="Times New Roman" pitchFamily="18" charset="0"/>
                <a:cs typeface="Times New Roman" pitchFamily="18" charset="0"/>
              </a:rPr>
              <a:t> drug heist. Reported by Y. Denies and L. </a:t>
            </a:r>
            <a:r>
              <a:rPr lang="en-IN" sz="2000" dirty="0" err="1" smtClean="0">
                <a:latin typeface="Times New Roman" pitchFamily="18" charset="0"/>
                <a:cs typeface="Times New Roman" pitchFamily="18" charset="0"/>
              </a:rPr>
              <a:t>Ferran</a:t>
            </a:r>
            <a:r>
              <a:rPr lang="en-IN" sz="2000" dirty="0" smtClean="0">
                <a:latin typeface="Times New Roman" pitchFamily="18" charset="0"/>
                <a:cs typeface="Times New Roman" pitchFamily="18" charset="0"/>
              </a:rPr>
              <a:t>, 2010. [Online].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 Specification for security management systems for the supply chain, ISO 28000-2007, 2007. [Online].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 T. J. Pettit, J. </a:t>
            </a:r>
            <a:r>
              <a:rPr lang="en-IN" sz="2000" dirty="0" err="1" smtClean="0">
                <a:latin typeface="Times New Roman" pitchFamily="18" charset="0"/>
                <a:cs typeface="Times New Roman" pitchFamily="18" charset="0"/>
              </a:rPr>
              <a:t>Fiskel</a:t>
            </a:r>
            <a:r>
              <a:rPr lang="en-IN" sz="2000" dirty="0" smtClean="0">
                <a:latin typeface="Times New Roman" pitchFamily="18" charset="0"/>
                <a:cs typeface="Times New Roman" pitchFamily="18" charset="0"/>
              </a:rPr>
              <a:t>, and K. L. </a:t>
            </a:r>
            <a:r>
              <a:rPr lang="en-IN" sz="2000" dirty="0" err="1" smtClean="0">
                <a:latin typeface="Times New Roman" pitchFamily="18" charset="0"/>
                <a:cs typeface="Times New Roman" pitchFamily="18" charset="0"/>
              </a:rPr>
              <a:t>Croxton</a:t>
            </a:r>
            <a:r>
              <a:rPr lang="en-IN" sz="2000" dirty="0" smtClean="0">
                <a:latin typeface="Times New Roman" pitchFamily="18" charset="0"/>
                <a:cs typeface="Times New Roman" pitchFamily="18" charset="0"/>
              </a:rPr>
              <a:t>, “Ensuring supply chain resilience: Development of a conceptual framework,” J. Bus. Log., vol. 31, no. 1, pp. 1–21, 2010.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S. Chopra and M. S. </a:t>
            </a:r>
            <a:r>
              <a:rPr lang="en-IN" sz="2000" dirty="0" err="1" smtClean="0">
                <a:latin typeface="Times New Roman" pitchFamily="18" charset="0"/>
                <a:cs typeface="Times New Roman" pitchFamily="18" charset="0"/>
              </a:rPr>
              <a:t>Sodhi</a:t>
            </a:r>
            <a:r>
              <a:rPr lang="en-IN" sz="2000" dirty="0" smtClean="0">
                <a:latin typeface="Times New Roman" pitchFamily="18" charset="0"/>
                <a:cs typeface="Times New Roman" pitchFamily="18" charset="0"/>
              </a:rPr>
              <a:t>, “Managing risk to avoid supply-chain breakdown,” MIT Sloan Manage. Rev., vol. 46, no. 1, pp. 53–61, 2004</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1205</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Farmer web assistant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2021-09-28T14:10:47Z</dcterms:modified>
</cp:coreProperties>
</file>