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ATM </a:t>
            </a:r>
            <a:r>
              <a:rPr lang="en-US" b="1" dirty="0" smtClean="0"/>
              <a:t>fingerprint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Biometrics </a:t>
            </a:r>
            <a:r>
              <a:rPr lang="en-IN" sz="2000" dirty="0" smtClean="0">
                <a:latin typeface="Times New Roman" pitchFamily="18" charset="0"/>
                <a:cs typeface="Times New Roman" pitchFamily="18" charset="0"/>
              </a:rPr>
              <a:t>technology is rapidly progressing and offers attractive opportunities. In recent years, biometric authentication has grown in popularity as a means of personal identification in ATM authentication systems. Fingerprint Based ATM is a desktop application where fingerprint of the user is used as an authentication. The finger print minutiae features are different for each human being so the user can be identified uniquely. Instead of using ATM card, Fingerprint based ATM is safer and secure. There is no worry of losing ATM card and no need to carry ATM card in one‘s wallet. Fingerprint is just need to be used in order to do any banking transaction.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user has to login using his/her fingerprint and he/she has to enter the pin code in order to do further transaction. The user can withdraw money from his account. User can transfer money to various accounts by mentioning account number. In order to withdraw money user has to enter the amount he wants to withdraw and has to mention from which account he wants to withdraw (i.e. saving account, current account) .The user must have appropriate balance in his ATM account to do transaction. User can view the balance available in his respective account. The system will provide the user to view last 5 transactions and others transaction can also be seen by permission of Bank.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the user has to insert the card and the PIN number in the ATM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Personal Identification Number (PIN) provides security in Existing ATM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very sophisticated and automated scanners that do everything by themselves including the </a:t>
            </a:r>
            <a:r>
              <a:rPr lang="en-IN" sz="2000" dirty="0" err="1" smtClean="0">
                <a:latin typeface="Times New Roman" pitchFamily="18" charset="0"/>
                <a:cs typeface="Times New Roman" pitchFamily="18" charset="0"/>
              </a:rPr>
              <a:t>enrollment</a:t>
            </a:r>
            <a:r>
              <a:rPr lang="en-IN" sz="2000" dirty="0" smtClean="0">
                <a:latin typeface="Times New Roman" pitchFamily="18" charset="0"/>
                <a:cs typeface="Times New Roman" pitchFamily="18" charset="0"/>
              </a:rPr>
              <a:t>, data storage, verification and even simple networking with a master device and multiple slave scanners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tenprint</a:t>
            </a:r>
            <a:r>
              <a:rPr lang="en-IN" sz="2000" dirty="0" smtClean="0">
                <a:latin typeface="Times New Roman" pitchFamily="18" charset="0"/>
                <a:cs typeface="Times New Roman" pitchFamily="18" charset="0"/>
              </a:rPr>
              <a:t> subsystem is tasked with identifying sets of inked or </a:t>
            </a:r>
            <a:r>
              <a:rPr lang="en-IN" sz="2000" dirty="0" err="1" smtClean="0">
                <a:latin typeface="Times New Roman" pitchFamily="18" charset="0"/>
                <a:cs typeface="Times New Roman" pitchFamily="18" charset="0"/>
              </a:rPr>
              <a:t>livescan</a:t>
            </a:r>
            <a:r>
              <a:rPr lang="en-IN" sz="2000" dirty="0" smtClean="0">
                <a:latin typeface="Times New Roman" pitchFamily="18" charset="0"/>
                <a:cs typeface="Times New Roman" pitchFamily="18" charset="0"/>
              </a:rPr>
              <a:t> fingerprints incident to an arrest or citation or as part of an application process to determine whether a person has an existing record.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optical fingerprint readers work usually reliably, but sometimes have problems with dust if heavily used and not cleaned.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Optical fingerprint readers cannot be fooled by a simple picture of a fingerprint, but any 3D fingerprint model makes a significant problem, all the reader checks is the pressure.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with minutiae is that it is difficult to extract the minutiae points accurately when the fingerprint is of low quality.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only problem with hand geometry scanners is in the countries where the public do not like to place their hand down flat on a surface where someone else‘s hand has been placed.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proposed that fingerprint verification of ATM (Automatic Teller Machine) security system using the biometric with hybridization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embedded fingerprint biometric authentication scheme for automated teller machine (ATM) banking systems is proposed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algorithms proposed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were implemented for thumbprint image enhancement in the proposed fingerprint authenticated ATM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architecture of the operational network for the proposed system can be seen as a straightforward three-layer comprising Data, Middle and Presentation </a:t>
            </a:r>
            <a:r>
              <a:rPr lang="en-IN" sz="2000" dirty="0" smtClean="0">
                <a:latin typeface="Times New Roman" pitchFamily="18" charset="0"/>
                <a:cs typeface="Times New Roman" pitchFamily="18" charset="0"/>
              </a:rPr>
              <a:t>tiers.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One major advantage to using electromagnetic scanning is that it will return an image of the cells below the outer layer of skin.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biometrics technologies, fingerprint authentication has been in use for the longest time and bears more advantages than other biometric technologies do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 of using a personal wearable device, such as the Google Glass, is that the display of messages in the next phases are only visible to the interacting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be deduced that the use of biometric security systems offers a much better authentication of ATM systems and will take advantages of the stability and reliability of fingerprint characteristics, and a new biological technology based on the image enhancement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Method For Fingerprint Minutiae Matching Based On Their Alignment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Perminov, V. N. and A. M. Fartukov.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paper a method for fingerprint matching is presented, which is based on the use of additional information about the representation of fingerprint minutiae.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Divided Attention Performance And The Matching Law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Shahan, Timothy A. and Christopher A. Podlesnik.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Pigeons were exposed to a delayed matching-to-sample procedure in which compound samples (color + line orientation) and element comparisons (two colors or two line orientations) were used.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Matching Teaching To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Beresford, John.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match of teaching and learning styles plays an important part in the research of second language acquisition in tertiary education.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Cost-Effective Fingerprint Recognition System For Use With Low-Quality Prints And Damaged Fingertips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Willis, A.J. and L. Myers.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development of a robust algorithm allowing good recognition of low-quality fingerprints with inexpensive hardware is investigated.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2209800" y="1447800"/>
            <a:ext cx="49530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1800" dirty="0" smtClean="0">
                <a:latin typeface="Times New Roman" pitchFamily="18" charset="0"/>
                <a:cs typeface="Times New Roman" pitchFamily="18" charset="0"/>
              </a:rPr>
              <a:t>     Biometric-based </a:t>
            </a:r>
            <a:r>
              <a:rPr lang="en-IN" sz="1800" dirty="0" smtClean="0">
                <a:latin typeface="Times New Roman" pitchFamily="18" charset="0"/>
                <a:cs typeface="Times New Roman" pitchFamily="18" charset="0"/>
              </a:rPr>
              <a:t>authentication offers several advantages over other authentication methods such as passwords, passphrase and PINs. This is so because, the fraudster may match everything but may never match the biometric peculiarities. Biometric tokens are the safest means of preventing ATM fraud. By further integrating biometric authentication in the ATM system as a third-factor authentication, we are sure that attackers, impostors and fraudsters as the case may be, would have a difficult time breaking into peoples‘ accounts. Though there exists a probability of a possible compromise of the system, the attacker would have to weigh the attack-resources needed to achieve this with the possible gain; and because our proposed system offers extremely high attack resources to gain ratio, such efforts may well be an exercise in futility. The massive adoption and implementation of the system proposed here will go a long way in solving our ATM security needs. The prototype of ATM systems authentication based on fingerprint identification will be implemented. Here we will build a system that will be stable and safe for ATM access. In the results, it will be deduced that the use of biometric security systems offers a much better authentication of ATM systems and will take advantages of the stability and reliability of fingerprint characteristics, and a new biological technology based on the image enhancement algorithm. Additionally, the system will also include the original verifying methods which are inputting owner's password.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Oh, </a:t>
            </a:r>
            <a:r>
              <a:rPr lang="en-IN" sz="1800" dirty="0" err="1" smtClean="0">
                <a:latin typeface="Times New Roman" pitchFamily="18" charset="0"/>
                <a:cs typeface="Times New Roman" pitchFamily="18" charset="0"/>
              </a:rPr>
              <a:t>Choonsuk</a:t>
            </a:r>
            <a:r>
              <a:rPr lang="en-IN" sz="1800" dirty="0" smtClean="0">
                <a:latin typeface="Times New Roman" pitchFamily="18" charset="0"/>
                <a:cs typeface="Times New Roman" pitchFamily="18" charset="0"/>
              </a:rPr>
              <a:t>. "Study On The </a:t>
            </a:r>
            <a:r>
              <a:rPr lang="en-IN" sz="1800" dirty="0" err="1" smtClean="0">
                <a:latin typeface="Times New Roman" pitchFamily="18" charset="0"/>
                <a:cs typeface="Times New Roman" pitchFamily="18" charset="0"/>
              </a:rPr>
              <a:t>Center</a:t>
            </a:r>
            <a:r>
              <a:rPr lang="en-IN" sz="1800" dirty="0" smtClean="0">
                <a:latin typeface="Times New Roman" pitchFamily="18" charset="0"/>
                <a:cs typeface="Times New Roman" pitchFamily="18" charset="0"/>
              </a:rPr>
              <a:t> Of Rotation Method Based On Minimum Spanning Tree Matching Algorithm For Fingerprint Recognition". Optical Engineering 43.4 (2004): 822. Web.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Perminov</a:t>
            </a:r>
            <a:r>
              <a:rPr lang="en-IN" sz="1800" dirty="0" smtClean="0">
                <a:latin typeface="Times New Roman" pitchFamily="18" charset="0"/>
                <a:cs typeface="Times New Roman" pitchFamily="18" charset="0"/>
              </a:rPr>
              <a:t>, V. N. and A. M. </a:t>
            </a:r>
            <a:r>
              <a:rPr lang="en-IN" sz="1800" dirty="0" err="1" smtClean="0">
                <a:latin typeface="Times New Roman" pitchFamily="18" charset="0"/>
                <a:cs typeface="Times New Roman" pitchFamily="18" charset="0"/>
              </a:rPr>
              <a:t>Fartukov</a:t>
            </a:r>
            <a:r>
              <a:rPr lang="en-IN" sz="1800" dirty="0" smtClean="0">
                <a:latin typeface="Times New Roman" pitchFamily="18" charset="0"/>
                <a:cs typeface="Times New Roman" pitchFamily="18" charset="0"/>
              </a:rPr>
              <a:t>. "Method For Fingerprint Minutiae Matching Based On Their Alignment". Pattern Recognition and Image Analysis 17.4 (2007): 631-638. Web.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Shahan</a:t>
            </a:r>
            <a:r>
              <a:rPr lang="en-IN" sz="1800" dirty="0" smtClean="0">
                <a:latin typeface="Times New Roman" pitchFamily="18" charset="0"/>
                <a:cs typeface="Times New Roman" pitchFamily="18" charset="0"/>
              </a:rPr>
              <a:t>, Timothy A. and Christopher A. </a:t>
            </a:r>
            <a:r>
              <a:rPr lang="en-IN" sz="1800" dirty="0" err="1" smtClean="0">
                <a:latin typeface="Times New Roman" pitchFamily="18" charset="0"/>
                <a:cs typeface="Times New Roman" pitchFamily="18" charset="0"/>
              </a:rPr>
              <a:t>Podlesnik</a:t>
            </a:r>
            <a:r>
              <a:rPr lang="en-IN" sz="1800" dirty="0" smtClean="0">
                <a:latin typeface="Times New Roman" pitchFamily="18" charset="0"/>
                <a:cs typeface="Times New Roman" pitchFamily="18" charset="0"/>
              </a:rPr>
              <a:t>. "Divided Attention Performance And The Matching Law". Learning &amp;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34.3 (2006): 255-261. Web.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Tuan, </a:t>
            </a:r>
            <a:r>
              <a:rPr lang="en-IN" sz="1800" dirty="0" err="1" smtClean="0">
                <a:latin typeface="Times New Roman" pitchFamily="18" charset="0"/>
                <a:cs typeface="Times New Roman" pitchFamily="18" charset="0"/>
              </a:rPr>
              <a:t>Luu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Trong</a:t>
            </a:r>
            <a:r>
              <a:rPr lang="en-IN" sz="1800" dirty="0" smtClean="0">
                <a:latin typeface="Times New Roman" pitchFamily="18" charset="0"/>
                <a:cs typeface="Times New Roman" pitchFamily="18" charset="0"/>
              </a:rPr>
              <a:t>. "Matching And Stretching Learners‟ Learning Styles". Journal of Language Teaching and Research 2.2 (2011): n. </a:t>
            </a:r>
            <a:r>
              <a:rPr lang="en-IN" sz="1800" dirty="0" err="1" smtClean="0">
                <a:latin typeface="Times New Roman" pitchFamily="18" charset="0"/>
                <a:cs typeface="Times New Roman" pitchFamily="18" charset="0"/>
              </a:rPr>
              <a:t>pag</a:t>
            </a:r>
            <a:r>
              <a:rPr lang="en-IN" sz="1800" dirty="0" smtClean="0">
                <a:latin typeface="Times New Roman" pitchFamily="18" charset="0"/>
                <a:cs typeface="Times New Roman" pitchFamily="18" charset="0"/>
              </a:rPr>
              <a:t>. Web.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Beresford, John. "Matching Teaching To Learning". Curriculum Journal 10.3 (1999): 321- 344. Web.</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"Fingerprint, Palms And Soles; An Introduction To </a:t>
            </a:r>
            <a:r>
              <a:rPr lang="en-IN" sz="1800" dirty="0" err="1" smtClean="0">
                <a:latin typeface="Times New Roman" pitchFamily="18" charset="0"/>
                <a:cs typeface="Times New Roman" pitchFamily="18" charset="0"/>
              </a:rPr>
              <a:t>Dermatoglyphics</a:t>
            </a:r>
            <a:r>
              <a:rPr lang="en-IN" sz="1800" dirty="0" smtClean="0">
                <a:latin typeface="Times New Roman" pitchFamily="18" charset="0"/>
                <a:cs typeface="Times New Roman" pitchFamily="18" charset="0"/>
              </a:rPr>
              <a:t>". Postgraduate Medical Journal 39.448 (1963): 104-105. Web.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Zakaria</a:t>
            </a:r>
            <a:r>
              <a:rPr lang="en-IN" sz="1800" dirty="0" smtClean="0">
                <a:latin typeface="Times New Roman" pitchFamily="18" charset="0"/>
                <a:cs typeface="Times New Roman" pitchFamily="18" charset="0"/>
              </a:rPr>
              <a:t>, M. K. et al. "Introduction Of Fingerprint Recognition Method For Machinery Faults Diagnosis". AMM 575 (2014): 829-832. Web.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"Fingerprint Based Authentication System Using ARM7". IJSR 5.5 (2016): 440-443. Web.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Willis, A.J. and L. Myers. "A Cost-Effective Fingerprint Recognition System For Use With Low-Quality Prints And Damaged Fingertips". Pattern Recognition 34.2 (2001): 255-270. Web.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Singh, </a:t>
            </a:r>
            <a:r>
              <a:rPr lang="en-IN" sz="1800" dirty="0" err="1" smtClean="0">
                <a:latin typeface="Times New Roman" pitchFamily="18" charset="0"/>
                <a:cs typeface="Times New Roman" pitchFamily="18" charset="0"/>
              </a:rPr>
              <a:t>Dayashankar</a:t>
            </a:r>
            <a:r>
              <a:rPr lang="en-IN" sz="1800" dirty="0" smtClean="0">
                <a:latin typeface="Times New Roman" pitchFamily="18" charset="0"/>
                <a:cs typeface="Times New Roman" pitchFamily="18" charset="0"/>
              </a:rPr>
              <a:t>, Dr. P.K. Singh, and Dr. R.K. </a:t>
            </a:r>
            <a:r>
              <a:rPr lang="en-IN" sz="1800" dirty="0" err="1" smtClean="0">
                <a:latin typeface="Times New Roman" pitchFamily="18" charset="0"/>
                <a:cs typeface="Times New Roman" pitchFamily="18" charset="0"/>
              </a:rPr>
              <a:t>Shukla</a:t>
            </a:r>
            <a:r>
              <a:rPr lang="en-IN" sz="1800" dirty="0" smtClean="0">
                <a:latin typeface="Times New Roman" pitchFamily="18" charset="0"/>
                <a:cs typeface="Times New Roman" pitchFamily="18" charset="0"/>
              </a:rPr>
              <a:t>. "Fingerprint Recognition System Based On Mapping Approach". International Journal of Computer Applications 5.2 (2010): 1-5. Web.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1461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ATM fingerprint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2021-09-28T13:07:37Z</dcterms:modified>
</cp:coreProperties>
</file>