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Real Time Product Monitoring and Tracking System using Fingerprint Recognition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Shopping </a:t>
            </a:r>
            <a:r>
              <a:rPr lang="en-IN" sz="2000" dirty="0" smtClean="0">
                <a:latin typeface="Times New Roman" pitchFamily="18" charset="0"/>
                <a:cs typeface="Times New Roman" pitchFamily="18" charset="0"/>
              </a:rPr>
              <a:t>is an activity of buying goods from the shop. Shop is a place where a customer can fulfil all their needs. Android based systems should be technically implemented in such a way that ensures adequate user requirements. The proposed methodology is implemented to allow the person to do shopping using fingerprint authentication of customer and the bill will be automatically generated. This is done by the android application and also through web application. The development in operating system of the mobile phones gives rise to the application development on the large scale. The aim is to provide convenient and secured fingerprint authentication and billing. We propose a billing system using android application, in our project the customers have to give their fingerprint and tray number as input details. After the purchase was finished, admin will match the customer fingerprint and the bill will be generated automatically after the fingerprint matching process. Finally, the proposed system will be presented with the obtained results.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disadvantage of using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is, it can access single peripheral device at a time. The initial cost of </a:t>
            </a:r>
            <a:r>
              <a:rPr lang="en-IN" sz="2000" dirty="0" err="1" smtClean="0">
                <a:latin typeface="Times New Roman" pitchFamily="18" charset="0"/>
                <a:cs typeface="Times New Roman" pitchFamily="18" charset="0"/>
              </a:rPr>
              <a:t>rfid</a:t>
            </a:r>
            <a:r>
              <a:rPr lang="en-IN" sz="2000" dirty="0" smtClean="0">
                <a:latin typeface="Times New Roman" pitchFamily="18" charset="0"/>
                <a:cs typeface="Times New Roman" pitchFamily="18" charset="0"/>
              </a:rPr>
              <a:t> tags and reader is more.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After </a:t>
            </a:r>
            <a:r>
              <a:rPr lang="en-IN" sz="2000" dirty="0" smtClean="0">
                <a:latin typeface="Times New Roman" pitchFamily="18" charset="0"/>
                <a:cs typeface="Times New Roman" pitchFamily="18" charset="0"/>
              </a:rPr>
              <a:t>the billing process removing </a:t>
            </a:r>
            <a:r>
              <a:rPr lang="en-IN" sz="2000" dirty="0" err="1" smtClean="0">
                <a:latin typeface="Times New Roman" pitchFamily="18" charset="0"/>
                <a:cs typeface="Times New Roman" pitchFamily="18" charset="0"/>
              </a:rPr>
              <a:t>rfid</a:t>
            </a:r>
            <a:r>
              <a:rPr lang="en-IN" sz="2000" dirty="0" smtClean="0">
                <a:latin typeface="Times New Roman" pitchFamily="18" charset="0"/>
                <a:cs typeface="Times New Roman" pitchFamily="18" charset="0"/>
              </a:rPr>
              <a:t> tags from the purchased product consumes more time and there is possibility of missing the </a:t>
            </a:r>
            <a:r>
              <a:rPr lang="en-IN" sz="2000" dirty="0" err="1" smtClean="0">
                <a:latin typeface="Times New Roman" pitchFamily="18" charset="0"/>
                <a:cs typeface="Times New Roman" pitchFamily="18" charset="0"/>
              </a:rPr>
              <a:t>rfid</a:t>
            </a:r>
            <a:r>
              <a:rPr lang="en-IN" sz="2000" dirty="0" smtClean="0">
                <a:latin typeface="Times New Roman" pitchFamily="18" charset="0"/>
                <a:cs typeface="Times New Roman" pitchFamily="18" charset="0"/>
              </a:rPr>
              <a:t> tags.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barcode scanners due to the presence of line of sight the product should have to be kept in focus to LOS and it have to be kept at very minimum distance while scanning the product.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technologies use </a:t>
            </a:r>
            <a:r>
              <a:rPr lang="en-IN" sz="2000" dirty="0" err="1" smtClean="0">
                <a:latin typeface="Times New Roman" pitchFamily="18" charset="0"/>
                <a:cs typeface="Times New Roman" pitchFamily="18" charset="0"/>
              </a:rPr>
              <a:t>lcd</a:t>
            </a:r>
            <a:r>
              <a:rPr lang="en-IN" sz="2000" dirty="0" smtClean="0">
                <a:latin typeface="Times New Roman" pitchFamily="18" charset="0"/>
                <a:cs typeface="Times New Roman" pitchFamily="18" charset="0"/>
              </a:rPr>
              <a:t> display. Sometimes the </a:t>
            </a:r>
            <a:r>
              <a:rPr lang="en-IN" sz="2000" dirty="0" err="1" smtClean="0">
                <a:latin typeface="Times New Roman" pitchFamily="18" charset="0"/>
                <a:cs typeface="Times New Roman" pitchFamily="18" charset="0"/>
              </a:rPr>
              <a:t>lcd</a:t>
            </a:r>
            <a:r>
              <a:rPr lang="en-IN" sz="2000" dirty="0" smtClean="0">
                <a:latin typeface="Times New Roman" pitchFamily="18" charset="0"/>
                <a:cs typeface="Times New Roman" pitchFamily="18" charset="0"/>
              </a:rPr>
              <a:t> will not work properly and it could be damaged easily.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implementation of the above system is very expensive.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Its </a:t>
            </a:r>
            <a:r>
              <a:rPr lang="en-IN" sz="2000" dirty="0" smtClean="0">
                <a:latin typeface="Times New Roman" pitchFamily="18" charset="0"/>
                <a:cs typeface="Times New Roman" pitchFamily="18" charset="0"/>
              </a:rPr>
              <a:t>hardware requirements are very high and its implementation in real time is very difficult and cause more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central server which has a database also requires software implementation and the total estimation of the project will be high.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Sometimes confusion will occur while delivering the packed products to the customers and there is a possibility of wrongly exchanging the items between the customers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not very easy to identify the respective purchased products of the customer and it is one of the major problems.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main purpose of the fingerprint is for user authentication and verification which gives the big security to the product. Administrator can easily identify the person who is purchased the items.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During </a:t>
            </a:r>
            <a:r>
              <a:rPr lang="en-IN" sz="2000" dirty="0" smtClean="0">
                <a:latin typeface="Times New Roman" pitchFamily="18" charset="0"/>
                <a:cs typeface="Times New Roman" pitchFamily="18" charset="0"/>
              </a:rPr>
              <a:t>shopping, after finishing our purchase we need to make our products to be scanned by the barcode scanner and reader to get the bill.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our methodology we are going to replace the system of using barcode scanner and excel sheets in making bill.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application is fully automatic and it is a latest trend preferred by all the users where our application can be easily used by all android users.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particular software for Mobile Application is made to be open source, thereby giving the opportunity to the developers to introduce and incorporate any technological advancement.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Build </a:t>
            </a:r>
            <a:r>
              <a:rPr lang="en-IN" sz="2000" dirty="0" smtClean="0">
                <a:latin typeface="Times New Roman" pitchFamily="18" charset="0"/>
                <a:cs typeface="Times New Roman" pitchFamily="18" charset="0"/>
              </a:rPr>
              <a:t>on custom virtual machine android gives its users the addition usage and application power, to initiate an interactive and efficient application and operational Software for your phone.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 mobile operating system (OS) , based on the Linux kernel and designed primarily for touch screen mobile devices such as smart phones and tablets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finger print is one of the popular biometric methods used to authenticate the products.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057400"/>
                <a:gridCol w="205740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Automatic Image Segmentation method based on ALG</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Christo Ananth, G.Gayathri, I.Uma Sankari, A.Vidhya, P.Karthiga,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purpose of initialization is to provide rough object localization and shape constraints for a latter GC method, which will produce refined delineation.</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Analyzing cryptographic network for secure cloud Network</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Vineet Kumar Singh,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we have analyzed the performance of some popular cryptographic algorithms for the cloud network, namely; Symmetric Algorithms, Asymmetric Algorithms, Hash algorithms and </a:t>
                      </a:r>
                      <a:r>
                        <a:rPr lang="en-US" sz="2000" dirty="0" err="1">
                          <a:latin typeface="Times New Roman"/>
                          <a:ea typeface="Calibri"/>
                          <a:cs typeface="Latha"/>
                        </a:rPr>
                        <a:t>Homomorphic</a:t>
                      </a:r>
                      <a:r>
                        <a:rPr lang="en-US" sz="2000" dirty="0">
                          <a:latin typeface="Times New Roman"/>
                          <a:ea typeface="Calibri"/>
                          <a:cs typeface="Latha"/>
                        </a:rPr>
                        <a:t> Algorithms.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286000" y="1524000"/>
            <a:ext cx="5715000" cy="40386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Real-time </a:t>
            </a:r>
            <a:r>
              <a:rPr lang="en-IN" sz="2000" dirty="0" smtClean="0">
                <a:latin typeface="Times New Roman" pitchFamily="18" charset="0"/>
                <a:cs typeface="Times New Roman" pitchFamily="18" charset="0"/>
              </a:rPr>
              <a:t>product monitoring and tracking system using fingerprint authentication is android based application project and is developed for tracking the order by capturing fingerprint images. Fingerprint recognition is used as form of biometric to recognize identities of human beings. It will definitely helpful for the admin who will do the billing process and this application will make his work more easy.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Suganya.R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Swarnavalli</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Vismitha</a:t>
            </a:r>
            <a:r>
              <a:rPr lang="en-IN" sz="2000" dirty="0" smtClean="0">
                <a:latin typeface="Times New Roman" pitchFamily="18" charset="0"/>
                <a:cs typeface="Times New Roman" pitchFamily="18" charset="0"/>
              </a:rPr>
              <a:t>. S, Mrs. G.M. </a:t>
            </a:r>
            <a:r>
              <a:rPr lang="en-IN" sz="2000" dirty="0" err="1" smtClean="0">
                <a:latin typeface="Times New Roman" pitchFamily="18" charset="0"/>
                <a:cs typeface="Times New Roman" pitchFamily="18" charset="0"/>
              </a:rPr>
              <a:t>Rajathi</a:t>
            </a:r>
            <a:r>
              <a:rPr lang="en-IN" sz="2000" dirty="0" smtClean="0">
                <a:latin typeface="Times New Roman" pitchFamily="18" charset="0"/>
                <a:cs typeface="Times New Roman" pitchFamily="18" charset="0"/>
              </a:rPr>
              <a:t>, International Journal for Research in Applied Science &amp; Engineering Technology (IJRASET) Volume 4 Issue III, March 2016.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Christo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Ananth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G.Gayathri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I.Uma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Sankari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A.Vidhya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P.Karthiga</a:t>
            </a:r>
            <a:r>
              <a:rPr lang="en-IN" sz="2000" dirty="0" smtClean="0">
                <a:latin typeface="Times New Roman" pitchFamily="18" charset="0"/>
                <a:cs typeface="Times New Roman" pitchFamily="18" charset="0"/>
              </a:rPr>
              <a:t>, “Automatic Image Segmentation method based on ALG”, International Journal of Innovative Research in Computer and Communication Engineering (IJIRCCE), Vol. 2, Issue 4, April 2014,pp- 3716-3721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V.Padmapriya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R.Sangeetha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R.Suganthi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E.Thamaraiselvi</a:t>
            </a:r>
            <a:r>
              <a:rPr lang="en-IN" sz="2000" dirty="0" smtClean="0">
                <a:latin typeface="Times New Roman" pitchFamily="18" charset="0"/>
                <a:cs typeface="Times New Roman" pitchFamily="18" charset="0"/>
              </a:rPr>
              <a:t>, International Journal of Scientific &amp; Engineering Research, Volume 7, Issue 3, March-2016 1026 ISSN. </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Komal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Ambekar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Vinayak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Dhole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supriya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sharma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Tushar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Wadekar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International Journal of Advanced Research in Computer Engineering &amp; Technology (IJARCET) Volume 4 Issue 10, October 2015.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Vineet</a:t>
            </a:r>
            <a:r>
              <a:rPr lang="en-IN" sz="2000" dirty="0" smtClean="0">
                <a:latin typeface="Times New Roman" pitchFamily="18" charset="0"/>
                <a:cs typeface="Times New Roman" pitchFamily="18" charset="0"/>
              </a:rPr>
              <a:t> Kumar Singh, “Analyzing cryptographic network for secure cloud Network”, International Journal of advance studies in computer engineering.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Le Hoang Thai and Ha </a:t>
            </a:r>
            <a:r>
              <a:rPr lang="en-IN" sz="2000" dirty="0" err="1" smtClean="0">
                <a:latin typeface="Times New Roman" pitchFamily="18" charset="0"/>
                <a:cs typeface="Times New Roman" pitchFamily="18" charset="0"/>
              </a:rPr>
              <a:t>Nhat</a:t>
            </a:r>
            <a:r>
              <a:rPr lang="en-IN" sz="2000" dirty="0" smtClean="0">
                <a:latin typeface="Times New Roman" pitchFamily="18" charset="0"/>
                <a:cs typeface="Times New Roman" pitchFamily="18" charset="0"/>
              </a:rPr>
              <a:t> Tam, IJCSI International Journal of Computer Science Issues, Vol. 7, Issue 3, No 7, May 2010.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1008</Words>
  <Application>Microsoft Office PowerPoint</Application>
  <PresentationFormat>On-screen Show (4:3)</PresentationFormat>
  <Paragraphs>56</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Real Time Product Monitoring and Tracking System using Fingerprint Recognition </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2021-09-27T12:43:05Z</dcterms:modified>
</cp:coreProperties>
</file>