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Apartments booking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Web Application helps user to register individual home or apartment to assist you in finding the perfect rental home or property. Also we can find your next rental from search view in your targeted area. This website is designed to attend to all our needs from buying property, selling property or renting/leasing of property in India. Here we found the better opportunity to invest our value of entire life. Property helps us to maintain the database of various property &amp; agents information. It not only helps us to maintain the agent information but here we also allow agents to access the portal updated information across the global environment. We know it is a tiring to call individual property agents, arrange appointment, finding better time for appointment and they will assist you. For such complex process we provide a one simple online form which requires your basic information and we will assist in sort time period.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Currently the most property managers manage property and tenants details on papers. Once customers finds a vacant house, they can call or email manager of the houses indicating the size of the house they would like rented to them. </a:t>
            </a:r>
          </a:p>
          <a:p>
            <a:pPr algn="just">
              <a:lnSpc>
                <a:spcPct val="150000"/>
              </a:lnSpc>
            </a:pPr>
            <a:r>
              <a:rPr lang="en-IN" sz="2000" dirty="0" smtClean="0">
                <a:latin typeface="Times New Roman" pitchFamily="18" charset="0"/>
                <a:cs typeface="Times New Roman" pitchFamily="18" charset="0"/>
              </a:rPr>
              <a:t>The property manager can email them back giving them all the details about the house they are requesting. The details include; Rent per month Deposit paid Terms and conditions to follow acceptance. </a:t>
            </a:r>
          </a:p>
          <a:p>
            <a:pPr algn="just">
              <a:lnSpc>
                <a:spcPct val="150000"/>
              </a:lnSpc>
            </a:pPr>
            <a:r>
              <a:rPr lang="en-IN" sz="2000" dirty="0" smtClean="0">
                <a:latin typeface="Times New Roman" pitchFamily="18" charset="0"/>
                <a:cs typeface="Times New Roman" pitchFamily="18" charset="0"/>
              </a:rPr>
              <a:t>With the current system recording the details of various activities of user is completely manual and entails a lot of paper work </a:t>
            </a:r>
          </a:p>
          <a:p>
            <a:pPr algn="just">
              <a:lnSpc>
                <a:spcPct val="150000"/>
              </a:lnSpc>
            </a:pPr>
            <a:r>
              <a:rPr lang="en-IN" sz="2000" dirty="0" smtClean="0">
                <a:latin typeface="Times New Roman" pitchFamily="18" charset="0"/>
                <a:cs typeface="Times New Roman" pitchFamily="18" charset="0"/>
              </a:rPr>
              <a:t>The existing system only provides text based interface which is not as user friendly as Graphical user interface. Since the system is implemented manually, the response is very slow.</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1.Inconsistency </a:t>
            </a:r>
            <a:r>
              <a:rPr lang="en-IN" sz="2000" dirty="0" smtClean="0">
                <a:latin typeface="Times New Roman" pitchFamily="18" charset="0"/>
                <a:cs typeface="Times New Roman" pitchFamily="18" charset="0"/>
              </a:rPr>
              <a:t>in data entry, room for errors, miss keying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Large ongoing staff training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3. System is dependent on good individuals.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Reduction in sharing information and customer services &amp; Lack of security.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Time consuming and costly to produce reports.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User initially want to sign up and create the account and user logs in the system automatically will show number of rented house in particular places.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information like owner name ,house rent, address, and mobile number will the user to avoid the house broker, rent payment form, registration form.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form has several command buttons like new, search, cancel, Back and exit. With the command buttons you can manipulate the database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4267200"/>
          </a:xfrm>
        </p:spPr>
        <p:txBody>
          <a:bodyPr>
            <a:normAutofit/>
          </a:bodyPr>
          <a:lstStyle/>
          <a:p>
            <a:pPr algn="just">
              <a:lnSpc>
                <a:spcPct val="150000"/>
              </a:lnSpc>
            </a:pPr>
            <a:r>
              <a:rPr lang="en-IN" sz="2000" dirty="0" smtClean="0">
                <a:latin typeface="Times New Roman" pitchFamily="18" charset="0"/>
                <a:cs typeface="Times New Roman" pitchFamily="18" charset="0"/>
              </a:rPr>
              <a:t>1.Eliminate paper-based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Intuitive &amp; user-friendly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Customization and flexibility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Optimal resource allocation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Highly secure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Low cost housing policies and constraints in developing countries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Erguden, S. (2001),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way in which housing is produced and exchanged impacts development goals as well as environmental sustainability and the mitigation of natural disasters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Housing supply, profit and housing production: The case of the United Kingdom Netherlands and Germany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Golland, A. (1996),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are: first, the way in which governments organize housing production, second, the mode of housing development; and third, motivations of house builders themselves.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Caveat partner: Reflection of Partnership with the private sector</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Hancock, T. (1998),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When an oil company lobbies against carbon taxes and other mechanisms for reducing carbon dioxide emissions, it encourages global warming, which threatens our long-term health.</a:t>
                      </a:r>
                      <a:endParaRPr lang="en-IN" sz="16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The changing nature of financing low income urban housing development in Kenya</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Macoloo, G. (1994),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It has led to clandestine plot sales, absentee landlordism, escalating rents, and the ‘invasion’ of low‐income settlements by higher income groups.</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438400" y="1981200"/>
            <a:ext cx="5638800" cy="38861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2000" dirty="0" smtClean="0">
                <a:latin typeface="Times New Roman" pitchFamily="18" charset="0"/>
                <a:cs typeface="Times New Roman" pitchFamily="18" charset="0"/>
              </a:rPr>
              <a:t>    Effectively </a:t>
            </a:r>
            <a:r>
              <a:rPr lang="en-IN" sz="2000" dirty="0" smtClean="0">
                <a:latin typeface="Times New Roman" pitchFamily="18" charset="0"/>
                <a:cs typeface="Times New Roman" pitchFamily="18" charset="0"/>
              </a:rPr>
              <a:t>resolving the apartment issues is important to the buyer's long-term future, the Home Rental Project will be an important tool for creating rental housing stability by helping tenants speak with greater credibility through initiating and documenting communications and building productive relationships with sellers. Home Rental project provides buyers of specific housing associations and social sellers International Journal of Pure and Applied Mathematics Special Issue 1681 with a simple way to report and arrange repairs to properties. Finally, the goal of the project is to create a better relationship between tenants and a sellers which can be achieved through this project.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Ambrose, P. and Barlow, J. (1987), Housing Provision and House Building in Western Europe: Increasing Expenditure, Declining Output, Housing Markets and Policies under Fiscal Austerity, London, Greenwood Press.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Cooper, M. (1998), Ideas to develop a literature review, vol. 3, page, 39.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Erguden</a:t>
            </a:r>
            <a:r>
              <a:rPr lang="en-IN" sz="2000" dirty="0" smtClean="0">
                <a:latin typeface="Times New Roman" pitchFamily="18" charset="0"/>
                <a:cs typeface="Times New Roman" pitchFamily="18" charset="0"/>
              </a:rPr>
              <a:t>, S. (2001), Low cost housing policies and constraints in developing countries, International conference on spatial development for sustainable development, Nairobi. </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6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Golland</a:t>
            </a:r>
            <a:r>
              <a:rPr lang="en-IN" sz="2000" dirty="0" smtClean="0">
                <a:latin typeface="Times New Roman" pitchFamily="18" charset="0"/>
                <a:cs typeface="Times New Roman" pitchFamily="18" charset="0"/>
              </a:rPr>
              <a:t>, A. (1996), Housing supply, profit and housing production: The case of the United Kingdom, Netherlands and Germany, Journal of Housing and the Built Environment, vol.11, no1. </a:t>
            </a:r>
          </a:p>
          <a:p>
            <a:pPr algn="just">
              <a:lnSpc>
                <a:spcPct val="160000"/>
              </a:lnSpc>
            </a:pPr>
            <a:r>
              <a:rPr lang="en-IN" sz="2000" dirty="0" smtClean="0">
                <a:latin typeface="Times New Roman" pitchFamily="18" charset="0"/>
                <a:cs typeface="Times New Roman" pitchFamily="18" charset="0"/>
              </a:rPr>
              <a:t>[5] Hancock, T. (1998), Caveat partner: Reflection of Partnership with the private sector, Health promotion international, vol. 13, no 3 </a:t>
            </a:r>
          </a:p>
          <a:p>
            <a:pPr algn="just">
              <a:lnSpc>
                <a:spcPct val="160000"/>
              </a:lnSpc>
            </a:pPr>
            <a:r>
              <a:rPr lang="en-IN" sz="2000" dirty="0" smtClean="0">
                <a:latin typeface="Times New Roman" pitchFamily="18" charset="0"/>
                <a:cs typeface="Times New Roman" pitchFamily="18" charset="0"/>
              </a:rPr>
              <a:t>[6] Levin, K. (1999), Database Management Systems: How to use Relational Databases, vol. 2, no 4. </a:t>
            </a:r>
          </a:p>
          <a:p>
            <a:pPr algn="just">
              <a:lnSpc>
                <a:spcPct val="16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Macoloo</a:t>
            </a:r>
            <a:r>
              <a:rPr lang="en-IN" sz="2000" dirty="0" smtClean="0">
                <a:latin typeface="Times New Roman" pitchFamily="18" charset="0"/>
                <a:cs typeface="Times New Roman" pitchFamily="18" charset="0"/>
              </a:rPr>
              <a:t>, G. (1994), The changing nature of financing low income urban housing development in Kenya, Housing Studies, vol. 9, Issue 2, pages 189- 281. </a:t>
            </a:r>
            <a:endParaRPr lang="en-US" sz="2000" dirty="0" smtClean="0">
              <a:latin typeface="Times New Roman" pitchFamily="18" charset="0"/>
              <a:cs typeface="Times New Roman" pitchFamily="18" charset="0"/>
            </a:endParaRP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1028</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Apartments booking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2021-09-27T13:39:31Z</dcterms:modified>
</cp:coreProperties>
</file>