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School attendance management system through </a:t>
            </a:r>
            <a:r>
              <a:rPr lang="en-US" b="1" dirty="0" err="1" smtClean="0"/>
              <a:t>sms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Child </a:t>
            </a:r>
            <a:r>
              <a:rPr lang="en-IN" sz="2000" dirty="0" smtClean="0">
                <a:latin typeface="Times New Roman" pitchFamily="18" charset="0"/>
                <a:cs typeface="Times New Roman" pitchFamily="18" charset="0"/>
              </a:rPr>
              <a:t>Safety is very important nowadays and everyone wants to get SMS alerts from the school about their child attendance in the school. Traditional ways of sending SMS is very time-consuming. It takes so many hours in collecting data and informing the parent about the child attends. We have a new solution for this in which we automate the </a:t>
            </a:r>
            <a:r>
              <a:rPr lang="en-IN" sz="2000" dirty="0" smtClean="0">
                <a:latin typeface="Times New Roman" pitchFamily="18" charset="0"/>
                <a:cs typeface="Times New Roman" pitchFamily="18" charset="0"/>
              </a:rPr>
              <a:t>attendance.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of the existing systems have tried to resolve the problem of taking attendance manually. But, almost all of them are unable to make the attendance system all around automatic.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major problem in the existing approaches is that no one has applied an RTC to fix the duration for taking attendance.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existing systems, if a student comes late, he/she is considered to be present, which should not happen. These are the main problems in the existing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many cases, the attendances are marked using RFID technique and messages are sent to the parents of only those students, who are present.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student place his/her finger on fingerprint sensor, if the fingerprint matches with the data which is stored in database, then attendance will be registered and at the same time the SMS will be send to parent’s mobile, indicating the presence of their child.</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today’s world parents are worried whether their children are reaching safely to school or college, this problem will be solved with this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Whenever an RFID tag is brought in front of the RFID reader, it starts matching the frequencies of both. For every card, a special ID number is issued.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Radio Frequency Identification (RFID) based attendance system is one of the solutions to this problem.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development and management of attendance reports using biometrics is proposed. The system makes use of fingerprints, which is a unique identification for every person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method proposed here would eliminate the use of stationary materials as well as reduce human efforts in the process of attendance development.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will discuss the general overview of the proposed system; details of design and operation of system in both hardware and software domain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records are stored in Microsoft SQL (Structured Query Language) Server database .This database is very fast and it can store large number of records.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Attendance is an important criteria for measuring the performance of any institute. For making this attendance management procedure simpler, fingerprints are one of the most common methods of biometric identification.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this system is less time consuming, the performance and efficiency of the system is much better than traditional </a:t>
            </a:r>
            <a:r>
              <a:rPr lang="en-IN" sz="2000" dirty="0" smtClean="0">
                <a:latin typeface="Times New Roman" pitchFamily="18" charset="0"/>
                <a:cs typeface="Times New Roman" pitchFamily="18" charset="0"/>
              </a:rPr>
              <a:t>way.</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efficient and effective system is needed to mark attendance of students, which will deliver SMS via Global System for Mobile communication (GSM) to their respective parents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has used barcode scanner for recording attendance. The RFID technology has a number of advantages, which include simultaneous collection of large quantities of data with high accuracy and no </a:t>
            </a:r>
            <a:r>
              <a:rPr lang="en-IN" sz="2000" dirty="0" smtClean="0">
                <a:latin typeface="Times New Roman" pitchFamily="18" charset="0"/>
                <a:cs typeface="Times New Roman" pitchFamily="18" charset="0"/>
              </a:rPr>
              <a:t>contact.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Development of Attendance Management System using Biometrics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 Shoewu, Ph.D. and O.A. Idowu, B.Sc.,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ability to compute the attendance percentage becomes a major task as manual computation produces errors, and also wastes a lot of time.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Fingerprint Based Student Attendance System WithSmsAlert To Parents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K.Jaikumar, M.Santhosh Kumar, S.Rajkumar and A.Sakthivel,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is a study of a fingerprint recognition system based on minutiae based fingerprint algorithms used in various techniques.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828800"/>
                <a:gridCol w="22098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Automation of Attendance System using </a:t>
                      </a:r>
                      <a:r>
                        <a:rPr lang="en-US" sz="2000" dirty="0" err="1">
                          <a:latin typeface="Times New Roman"/>
                          <a:ea typeface="Calibri"/>
                          <a:cs typeface="Latha"/>
                        </a:rPr>
                        <a:t>RFID,Biometrics</a:t>
                      </a:r>
                      <a:r>
                        <a:rPr lang="en-US" sz="2000" dirty="0">
                          <a:latin typeface="Times New Roman"/>
                          <a:ea typeface="Calibri"/>
                          <a:cs typeface="Latha"/>
                        </a:rPr>
                        <a:t>, GSM Modem with </a:t>
                      </a:r>
                      <a:r>
                        <a:rPr lang="en-US" sz="2000" dirty="0" err="1">
                          <a:latin typeface="Times New Roman"/>
                          <a:ea typeface="Calibri"/>
                          <a:cs typeface="Latha"/>
                        </a:rPr>
                        <a:t>.Net</a:t>
                      </a:r>
                      <a:r>
                        <a:rPr lang="en-US" sz="2000" dirty="0">
                          <a:latin typeface="Times New Roman"/>
                          <a:ea typeface="Calibri"/>
                          <a:cs typeface="Latha"/>
                        </a:rPr>
                        <a:t> Framework</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AamirNizam Ansari, ArundhatiNavada, SanchitAgarwal, SiddharthPatilandBalwant A. Sonkamble,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purpose of this paper is to develop a wireless system to detect and maintain the attendance of a student and locate a student.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Biometric Attendance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 Meor Said, M.H. Misran , M.A. Othman, M.M. Ismail, H.A. Sulaiman, A. Salleh and N. Yusop,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system will facilitate institutions! organization to make attendance individual in time along with data information thumb impression will be taken as a signature for the system entry.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95302" y="1447800"/>
            <a:ext cx="6778945"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system is able to take students attendance successfully. As this system is less time consuming, the performance and efficiency of the system is much better than traditional way. Attendance data is stored in database along with updated date and time.SMS notification about the attendance is successfully sent to parent’s mobile using GSM. Stored data of attendance is used for calculating defaulters list.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O. </a:t>
            </a:r>
            <a:r>
              <a:rPr lang="en-IN" sz="1600" dirty="0" err="1" smtClean="0">
                <a:latin typeface="Times New Roman" pitchFamily="18" charset="0"/>
                <a:cs typeface="Times New Roman" pitchFamily="18" charset="0"/>
              </a:rPr>
              <a:t>Shoewu</a:t>
            </a:r>
            <a:r>
              <a:rPr lang="en-IN" sz="1600" dirty="0" smtClean="0">
                <a:latin typeface="Times New Roman" pitchFamily="18" charset="0"/>
                <a:cs typeface="Times New Roman" pitchFamily="18" charset="0"/>
              </a:rPr>
              <a:t>, Ph.D. and O.A. </a:t>
            </a:r>
            <a:r>
              <a:rPr lang="en-IN" sz="1600" dirty="0" err="1" smtClean="0">
                <a:latin typeface="Times New Roman" pitchFamily="18" charset="0"/>
                <a:cs typeface="Times New Roman" pitchFamily="18" charset="0"/>
              </a:rPr>
              <a:t>Idowu</a:t>
            </a:r>
            <a:r>
              <a:rPr lang="en-IN" sz="1600" dirty="0" smtClean="0">
                <a:latin typeface="Times New Roman" pitchFamily="18" charset="0"/>
                <a:cs typeface="Times New Roman" pitchFamily="18" charset="0"/>
              </a:rPr>
              <a:t>, B.Sc., “Development of Attendance Management System using Biometrics,” in The Pacific Journal of Science and </a:t>
            </a:r>
            <a:r>
              <a:rPr lang="en-IN" sz="1600" dirty="0" err="1" smtClean="0">
                <a:latin typeface="Times New Roman" pitchFamily="18" charset="0"/>
                <a:cs typeface="Times New Roman" pitchFamily="18" charset="0"/>
              </a:rPr>
              <a:t>Technology,Volume</a:t>
            </a:r>
            <a:r>
              <a:rPr lang="en-IN" sz="1600" dirty="0" smtClean="0">
                <a:latin typeface="Times New Roman" pitchFamily="18" charset="0"/>
                <a:cs typeface="Times New Roman" pitchFamily="18" charset="0"/>
              </a:rPr>
              <a:t> 13. Number 1. May 2012 (Spring)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K.Jaikumar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M.Santhosh</a:t>
            </a:r>
            <a:r>
              <a:rPr lang="en-IN" sz="1600" dirty="0" smtClean="0">
                <a:latin typeface="Times New Roman" pitchFamily="18" charset="0"/>
                <a:cs typeface="Times New Roman" pitchFamily="18" charset="0"/>
              </a:rPr>
              <a:t> Kumar, </a:t>
            </a:r>
            <a:r>
              <a:rPr lang="en-IN" sz="1600" dirty="0" err="1" smtClean="0">
                <a:latin typeface="Times New Roman" pitchFamily="18" charset="0"/>
                <a:cs typeface="Times New Roman" pitchFamily="18" charset="0"/>
              </a:rPr>
              <a:t>S.Rajkumar</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A.Sakthivel,“Fingerprint</a:t>
            </a:r>
            <a:r>
              <a:rPr lang="en-IN" sz="1600" dirty="0" smtClean="0">
                <a:latin typeface="Times New Roman" pitchFamily="18" charset="0"/>
                <a:cs typeface="Times New Roman" pitchFamily="18" charset="0"/>
              </a:rPr>
              <a:t> Based Student Attendance System </a:t>
            </a:r>
            <a:r>
              <a:rPr lang="en-IN" sz="1600" dirty="0" err="1" smtClean="0">
                <a:latin typeface="Times New Roman" pitchFamily="18" charset="0"/>
                <a:cs typeface="Times New Roman" pitchFamily="18" charset="0"/>
              </a:rPr>
              <a:t>WithSmsAlert</a:t>
            </a:r>
            <a:r>
              <a:rPr lang="en-IN" sz="1600" dirty="0" smtClean="0">
                <a:latin typeface="Times New Roman" pitchFamily="18" charset="0"/>
                <a:cs typeface="Times New Roman" pitchFamily="18" charset="0"/>
              </a:rPr>
              <a:t> To Parents,” in IJRET: International Journal of Research in Engineering and </a:t>
            </a:r>
            <a:r>
              <a:rPr lang="en-IN" sz="1600" dirty="0" err="1" smtClean="0">
                <a:latin typeface="Times New Roman" pitchFamily="18" charset="0"/>
                <a:cs typeface="Times New Roman" pitchFamily="18" charset="0"/>
              </a:rPr>
              <a:t>Technology,Volume</a:t>
            </a:r>
            <a:r>
              <a:rPr lang="en-IN" sz="1600" dirty="0" smtClean="0">
                <a:latin typeface="Times New Roman" pitchFamily="18" charset="0"/>
                <a:cs typeface="Times New Roman" pitchFamily="18" charset="0"/>
              </a:rPr>
              <a:t>: 04 Issue: 02 | Feb-2015.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AamirNizam</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Ansari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ArundhatiNavada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SanchitAgarwal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SiddharthPatilandBalwant</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Sonkamble</a:t>
            </a:r>
            <a:r>
              <a:rPr lang="en-IN" sz="1600" dirty="0" smtClean="0">
                <a:latin typeface="Times New Roman" pitchFamily="18" charset="0"/>
                <a:cs typeface="Times New Roman" pitchFamily="18" charset="0"/>
              </a:rPr>
              <a:t>, “Automation of Attendance System using </a:t>
            </a:r>
            <a:r>
              <a:rPr lang="en-IN" sz="1600" dirty="0" err="1" smtClean="0">
                <a:latin typeface="Times New Roman" pitchFamily="18" charset="0"/>
                <a:cs typeface="Times New Roman" pitchFamily="18" charset="0"/>
              </a:rPr>
              <a:t>RFID,Biometrics</a:t>
            </a:r>
            <a:r>
              <a:rPr lang="en-IN" sz="1600" dirty="0" smtClean="0">
                <a:latin typeface="Times New Roman" pitchFamily="18" charset="0"/>
                <a:cs typeface="Times New Roman" pitchFamily="18" charset="0"/>
              </a:rPr>
              <a:t>, GSM Modem with </a:t>
            </a:r>
            <a:r>
              <a:rPr lang="en-IN" sz="1600" dirty="0" err="1" smtClean="0">
                <a:latin typeface="Times New Roman" pitchFamily="18" charset="0"/>
                <a:cs typeface="Times New Roman" pitchFamily="18" charset="0"/>
              </a:rPr>
              <a:t>.Net</a:t>
            </a:r>
            <a:r>
              <a:rPr lang="en-IN" sz="1600" dirty="0" smtClean="0">
                <a:latin typeface="Times New Roman" pitchFamily="18" charset="0"/>
                <a:cs typeface="Times New Roman" pitchFamily="18" charset="0"/>
              </a:rPr>
              <a:t> Framework,” in 978-1-61284-774-0/11/$26.00 ©2011 IEEE.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M.A. </a:t>
            </a:r>
            <a:r>
              <a:rPr lang="en-IN" sz="1600" dirty="0" err="1" smtClean="0">
                <a:latin typeface="Times New Roman" pitchFamily="18" charset="0"/>
                <a:cs typeface="Times New Roman" pitchFamily="18" charset="0"/>
              </a:rPr>
              <a:t>Meor</a:t>
            </a:r>
            <a:r>
              <a:rPr lang="en-IN" sz="1600" dirty="0" smtClean="0">
                <a:latin typeface="Times New Roman" pitchFamily="18" charset="0"/>
                <a:cs typeface="Times New Roman" pitchFamily="18" charset="0"/>
              </a:rPr>
              <a:t> Said, M.H. </a:t>
            </a:r>
            <a:r>
              <a:rPr lang="en-IN" sz="1600" dirty="0" err="1" smtClean="0">
                <a:latin typeface="Times New Roman" pitchFamily="18" charset="0"/>
                <a:cs typeface="Times New Roman" pitchFamily="18" charset="0"/>
              </a:rPr>
              <a:t>Misran</a:t>
            </a:r>
            <a:r>
              <a:rPr lang="en-IN" sz="1600" dirty="0" smtClean="0">
                <a:latin typeface="Times New Roman" pitchFamily="18" charset="0"/>
                <a:cs typeface="Times New Roman" pitchFamily="18" charset="0"/>
              </a:rPr>
              <a:t> , M.A. Othman, M.M. Ismail, H.A. </a:t>
            </a:r>
            <a:r>
              <a:rPr lang="en-IN" sz="1600" dirty="0" err="1" smtClean="0">
                <a:latin typeface="Times New Roman" pitchFamily="18" charset="0"/>
                <a:cs typeface="Times New Roman" pitchFamily="18" charset="0"/>
              </a:rPr>
              <a:t>Sulaiman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Salleh</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Yusop</a:t>
            </a:r>
            <a:r>
              <a:rPr lang="en-IN" sz="1600" dirty="0" smtClean="0">
                <a:latin typeface="Times New Roman" pitchFamily="18" charset="0"/>
                <a:cs typeface="Times New Roman" pitchFamily="18" charset="0"/>
              </a:rPr>
              <a:t>, “Biometric Attendance,” in 978-1-4799-3704- 2/14/$31.00 ©2014 IEEE.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Yash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Mittal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AishwaryVarshney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PrachiAggarwa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KapilMatani</a:t>
            </a:r>
            <a:r>
              <a:rPr lang="en-IN" sz="1600" dirty="0" smtClean="0">
                <a:latin typeface="Times New Roman" pitchFamily="18" charset="0"/>
                <a:cs typeface="Times New Roman" pitchFamily="18" charset="0"/>
              </a:rPr>
              <a:t> and V. K. M </a:t>
            </a:r>
            <a:r>
              <a:rPr lang="en-IN" sz="1600" dirty="0" err="1" smtClean="0">
                <a:latin typeface="Times New Roman" pitchFamily="18" charset="0"/>
                <a:cs typeface="Times New Roman" pitchFamily="18" charset="0"/>
              </a:rPr>
              <a:t>ittal</a:t>
            </a:r>
            <a:r>
              <a:rPr lang="en-IN" sz="1600" dirty="0" smtClean="0">
                <a:latin typeface="Times New Roman" pitchFamily="18" charset="0"/>
                <a:cs typeface="Times New Roman" pitchFamily="18" charset="0"/>
              </a:rPr>
              <a:t> “Fingerprint Biometric based Access Control and Classroom Attendance Management System,” in [978-1-4673-6540-6/15/$31.00 ©2015 IEEE].</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MadduKamaraju</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Penta</a:t>
            </a:r>
            <a:r>
              <a:rPr lang="en-IN" sz="1800" dirty="0" smtClean="0">
                <a:latin typeface="Times New Roman" pitchFamily="18" charset="0"/>
                <a:cs typeface="Times New Roman" pitchFamily="18" charset="0"/>
              </a:rPr>
              <a:t> Anil Kumar , “Wireless Fingerprint Attendance Management System,” in 978-1-4799-6085-9/15/$31.00 ©2015 IEEE.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The IEEE website. [Online]. Available: http://www.ieee.org/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The fingerprint scanner website. [Online]. Available https://computer.howstuffworks.com/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The circuit digest website. [Online]. Available: https://circuitdigest.com/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Rishabh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Mishra</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PrashantTrivedi</a:t>
            </a:r>
            <a:r>
              <a:rPr lang="en-IN" sz="1800" dirty="0" smtClean="0">
                <a:latin typeface="Times New Roman" pitchFamily="18" charset="0"/>
                <a:cs typeface="Times New Roman" pitchFamily="18" charset="0"/>
              </a:rPr>
              <a:t> , “`Student Attendance System Based On Fingerprint Recognition and One-to-Many Matching, ”National Institute of Technology, Rourkela, Sep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11] </a:t>
            </a:r>
            <a:r>
              <a:rPr lang="en-IN" sz="1800" dirty="0" err="1" smtClean="0">
                <a:latin typeface="Times New Roman" pitchFamily="18" charset="0"/>
                <a:cs typeface="Times New Roman" pitchFamily="18" charset="0"/>
              </a:rPr>
              <a:t>MasoudNosrati</a:t>
            </a:r>
            <a:r>
              <a:rPr lang="en-IN" sz="1800" dirty="0" smtClean="0">
                <a:latin typeface="Times New Roman" pitchFamily="18" charset="0"/>
                <a:cs typeface="Times New Roman" pitchFamily="18" charset="0"/>
              </a:rPr>
              <a:t> , “Python: An appropriate language for real world Programming,” in World Applied Programming,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(1), No (2), June 2011.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1184</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School attendance management system through sms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2021-09-25T07:43:05Z</dcterms:modified>
</cp:coreProperties>
</file>