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Marriage hall booking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aim of making the marriage hall reservations and accounting system with online facility is to provide such generic software which could facilitate any kind of marriage hall with the best reservation and accounting system. It will be serving as the backbone of the marriage hall management system. With this software, the management team gets reliable and efficient computerized database reservation and accounting system. The management team will be able to reserve customer’s marriage at any specific time along with their customized request.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is manual /machine systems where the users must have to perform their manually. </a:t>
            </a: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will take more time and this whole procedure is very tedious and takes a lot of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existence of Wedding Arch is meant to assist users in making decisions while design and planning their weddings or any wedding related occasions.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Besides </a:t>
            </a:r>
            <a:r>
              <a:rPr lang="en-IN" sz="2000" dirty="0" smtClean="0">
                <a:latin typeface="Times New Roman" pitchFamily="18" charset="0"/>
                <a:cs typeface="Times New Roman" pitchFamily="18" charset="0"/>
              </a:rPr>
              <a:t>end users, this wedding planner is put together with the vendors in mind for them to strategies their marketing plan.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web-based wedding planner not only serves as a solution for providing information on bridal products and services, it also functions as an electronic commerce portal for vendors to trade and advertise their products and expertise.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limited to a single system.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has lot of manual work (Manual work does not mean working with pen or paper, rather includes working on spread sheets and other simple software.)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present system is very less secure.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unable to generate different kinds of reports.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difficult to maintain phone bookings and cancellations. </a:t>
            </a:r>
          </a:p>
          <a:p>
            <a:pPr algn="just">
              <a:lnSpc>
                <a:spcPct val="150000"/>
              </a:lnSpc>
            </a:pPr>
            <a:r>
              <a:rPr lang="en-IN" sz="2000" dirty="0" smtClean="0">
                <a:latin typeface="Times New Roman" pitchFamily="18" charset="0"/>
                <a:cs typeface="Times New Roman" pitchFamily="18" charset="0"/>
              </a:rPr>
              <a:t>Does </a:t>
            </a:r>
            <a:r>
              <a:rPr lang="en-IN" sz="2000" dirty="0" smtClean="0">
                <a:latin typeface="Times New Roman" pitchFamily="18" charset="0"/>
                <a:cs typeface="Times New Roman" pitchFamily="18" charset="0"/>
              </a:rPr>
              <a:t>not provide global support. User cannot do the reservation from remote place. </a:t>
            </a:r>
          </a:p>
          <a:p>
            <a:pPr algn="just">
              <a:lnSpc>
                <a:spcPct val="150000"/>
              </a:lnSpc>
            </a:pPr>
            <a:r>
              <a:rPr lang="en-IN" sz="2000" dirty="0" smtClean="0">
                <a:latin typeface="Times New Roman" pitchFamily="18" charset="0"/>
                <a:cs typeface="Times New Roman" pitchFamily="18" charset="0"/>
              </a:rPr>
              <a:t>Retrieval </a:t>
            </a:r>
            <a:r>
              <a:rPr lang="en-IN" sz="2000" dirty="0" smtClean="0">
                <a:latin typeface="Times New Roman" pitchFamily="18" charset="0"/>
                <a:cs typeface="Times New Roman" pitchFamily="18" charset="0"/>
              </a:rPr>
              <a:t>of information is difficult and time consuming. </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lot of time and manual effort is required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provide the information regarding Wedding. </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provide the information about the Booking of users choice. </a:t>
            </a:r>
          </a:p>
          <a:p>
            <a:pPr algn="just">
              <a:lnSpc>
                <a:spcPct val="150000"/>
              </a:lnSpc>
            </a:pPr>
            <a:r>
              <a:rPr lang="en-IN" sz="2000" dirty="0" smtClean="0">
                <a:latin typeface="Times New Roman" pitchFamily="18" charset="0"/>
                <a:cs typeface="Times New Roman" pitchFamily="18" charset="0"/>
              </a:rPr>
              <a:t>Online </a:t>
            </a:r>
            <a:r>
              <a:rPr lang="en-IN" sz="2000" dirty="0" smtClean="0">
                <a:latin typeface="Times New Roman" pitchFamily="18" charset="0"/>
                <a:cs typeface="Times New Roman" pitchFamily="18" charset="0"/>
              </a:rPr>
              <a:t>Users can submit their queries by giving the wedding destination, tentative date, number of guests, contact number etc. </a:t>
            </a:r>
          </a:p>
          <a:p>
            <a:pPr algn="just">
              <a:lnSpc>
                <a:spcPct val="150000"/>
              </a:lnSpc>
            </a:pPr>
            <a:r>
              <a:rPr lang="en-IN" sz="2000" dirty="0" smtClean="0">
                <a:latin typeface="Times New Roman" pitchFamily="18" charset="0"/>
                <a:cs typeface="Times New Roman" pitchFamily="18" charset="0"/>
              </a:rPr>
              <a:t>Interested </a:t>
            </a:r>
            <a:r>
              <a:rPr lang="en-IN" sz="2000" dirty="0" smtClean="0">
                <a:latin typeface="Times New Roman" pitchFamily="18" charset="0"/>
                <a:cs typeface="Times New Roman" pitchFamily="18" charset="0"/>
              </a:rPr>
              <a:t>Users can book accommodations for their guests in Hotels.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be a 5 Star,4 Star or 3 Star hotel. Online users can provide their requirements like no. of rooms, no. of nights, accommodation budget etc.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Wedding </a:t>
            </a:r>
            <a:r>
              <a:rPr lang="en-IN" sz="2000" dirty="0" smtClean="0">
                <a:latin typeface="Times New Roman" pitchFamily="18" charset="0"/>
                <a:cs typeface="Times New Roman" pitchFamily="18" charset="0"/>
              </a:rPr>
              <a:t>themes are available in the websites. </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a facility to book caterers according to the budget.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Online Wedding Planning Hall booking System is a web based project which act as a bridge between potential users and wedding planners.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people spend lots of money on Weddings, Parties and MICE, but they involve their selves in each and every affair in such a way that at the end of the day they feel that they have not seen the wedding of their only Son/Daughter or they have not been able to enjoy the program.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is why, a Wedding Planner-Co-coordinator is required to make all people comfortable on the day of the Wedding /</a:t>
            </a:r>
            <a:r>
              <a:rPr lang="en-IN" sz="2000" dirty="0" smtClean="0">
                <a:latin typeface="Times New Roman" pitchFamily="18" charset="0"/>
                <a:cs typeface="Times New Roman" pitchFamily="18" charset="0"/>
              </a:rPr>
              <a:t>Event.</a:t>
            </a:r>
          </a:p>
          <a:p>
            <a:pPr algn="just">
              <a:lnSpc>
                <a:spcPct val="150000"/>
              </a:lnSpc>
            </a:pPr>
            <a:r>
              <a:rPr lang="en-IN" sz="2000" dirty="0" smtClean="0">
                <a:latin typeface="Times New Roman" pitchFamily="18" charset="0"/>
                <a:cs typeface="Times New Roman" pitchFamily="18" charset="0"/>
              </a:rPr>
              <a:t>The web- based decision support system sustains an analysis tool for users and vendors alike by providing price analyzing services to assist in the decision making </a:t>
            </a:r>
            <a:r>
              <a:rPr lang="en-IN" sz="2000" dirty="0" smtClean="0">
                <a:latin typeface="Times New Roman" pitchFamily="18" charset="0"/>
                <a:cs typeface="Times New Roman" pitchFamily="18" charset="0"/>
              </a:rPr>
              <a:t>processes.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eg"/>
          <p:cNvPicPr>
            <a:picLocks noGrp="1" noChangeAspect="1" noChangeArrowheads="1"/>
          </p:cNvPicPr>
          <p:nvPr>
            <p:ph idx="1"/>
          </p:nvPr>
        </p:nvPicPr>
        <p:blipFill>
          <a:blip r:embed="rId2"/>
          <a:srcRect/>
          <a:stretch>
            <a:fillRect/>
          </a:stretch>
        </p:blipFill>
        <p:spPr bwMode="auto">
          <a:xfrm>
            <a:off x="1905000" y="1447800"/>
            <a:ext cx="5764748"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We </a:t>
            </a:r>
            <a:r>
              <a:rPr lang="en-IN" dirty="0" smtClean="0">
                <a:latin typeface="Times New Roman" pitchFamily="18" charset="0"/>
                <a:cs typeface="Times New Roman" pitchFamily="18" charset="0"/>
              </a:rPr>
              <a:t>have shown how to build a room booking system with a database as the back-end and a front-end in HTML embedded with C#. It is easy to make Marriage Hall reservations in the graphical user interface and the week schema gives a good overview of the reservations for the Marriage Hall. The combinations of the search functions, the ability to reserve for any user and the ability to manage the whole database from the web-site made this system a very powerful administrative Marriage Hall booking system. The security model used based on different privilege for different users also makes the system a real-life application.</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1236</TotalTime>
  <Words>692</Words>
  <Application>Microsoft Office PowerPoint</Application>
  <PresentationFormat>On-screen Show (4:3)</PresentationFormat>
  <Paragraphs>45</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Marriage hall booking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560</cp:revision>
  <dcterms:created xsi:type="dcterms:W3CDTF">2006-08-16T00:00:00Z</dcterms:created>
  <dcterms:modified xsi:type="dcterms:W3CDTF">2021-09-25T13:09:32Z</dcterms:modified>
</cp:coreProperties>
</file>