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Hostel fees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hostel management system (HOMASY) was designed to provide a computerized process that is stress free, reliable and quick through the use of PHP computer programming language and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application to both the students and the staff in charge of the registration and hostel management processes. HTML would be at the front-end and provide the graphical user interface that relates with the user, while the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will be at the back-end to handle the data storage process. The porter and students’ affairs officers will also be able to access and create student records with ease and regular update of student profile is enhanced when adopted. The usual practice of filing and procedures involved in students’ registration and hostel accommodation in Lagos State University and other university was appraised for efficiency, economics and time management. The existing procedure was formed to be manually carried out. This is associated with inadequacies as more personnel are often required and a lot of times are wasted while the semester is on with lectures and other activities.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Hostel </a:t>
            </a:r>
            <a:r>
              <a:rPr lang="en-IN" sz="2000" dirty="0" smtClean="0">
                <a:latin typeface="Times New Roman" pitchFamily="18" charset="0"/>
                <a:cs typeface="Times New Roman" pitchFamily="18" charset="0"/>
              </a:rPr>
              <a:t>management is not a new thing it is came into existence when people have the idea of hostel.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very difficult perform the repetitive task by the authorized person to the existing data, we need to search and perform all the modification, </a:t>
            </a:r>
            <a:r>
              <a:rPr lang="en-IN" sz="2000" dirty="0" err="1" smtClean="0">
                <a:latin typeface="Times New Roman" pitchFamily="18" charset="0"/>
                <a:cs typeface="Times New Roman" pitchFamily="18" charset="0"/>
              </a:rPr>
              <a:t>upgradations</a:t>
            </a:r>
            <a:r>
              <a:rPr lang="en-IN" sz="2000" dirty="0" smtClean="0">
                <a:latin typeface="Times New Roman" pitchFamily="18" charset="0"/>
                <a:cs typeface="Times New Roman" pitchFamily="18" charset="0"/>
              </a:rPr>
              <a:t> and other activity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data in hard copy is not so secure, because unauthorized persons will steal the data and can also perform some inconsistence modification to the existing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allows </a:t>
            </a:r>
            <a:r>
              <a:rPr lang="en-IN" sz="2000" dirty="0" smtClean="0">
                <a:latin typeface="Times New Roman" pitchFamily="18" charset="0"/>
                <a:cs typeface="Times New Roman" pitchFamily="18" charset="0"/>
              </a:rPr>
              <a:t>authorized person to access the data easily and modification to the existing data. Student can do their registration easily by student portal, and room allotment will be handled by hostel clerk and allotted the room according to availability. </a:t>
            </a:r>
            <a:endParaRPr lang="en-US" sz="2000" b="1"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System analysis is a method of problem-solving that deals with the breaking down of a system into components parts in order to study how well the individual parts work and interact to accomplish their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involves the process of enumerating the existing problems, analyzing the proposed system for costs and benefits, analyzing the system and user requirements, and considering possible alternative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can also maintain the room number and floor number, student overall reports easily without any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a:t>
            </a:r>
            <a:r>
              <a:rPr lang="en-IN" sz="2000" dirty="0" smtClean="0">
                <a:latin typeface="Times New Roman" pitchFamily="18" charset="0"/>
                <a:cs typeface="Times New Roman" pitchFamily="18" charset="0"/>
              </a:rPr>
              <a:t>can be solved by a system which can do the entire task related to information handling without any complexity and just a few clicks.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proposed system the information about the hostel maintained in highly secured manner, no one can hack the information about the hostel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System also maintain student payment details, and generate unique room number for each student, System also maintain hostel clearance details, if student vacate the hostel he should complete this procedure, hostel clerk has a response with room physical checking and enter final charge if </a:t>
            </a:r>
            <a:r>
              <a:rPr lang="en-IN" sz="2000" dirty="0" smtClean="0">
                <a:latin typeface="Times New Roman" pitchFamily="18" charset="0"/>
                <a:cs typeface="Times New Roman" pitchFamily="18" charset="0"/>
              </a:rPr>
              <a:t>applicable.</a:t>
            </a:r>
          </a:p>
          <a:p>
            <a:pPr algn="just">
              <a:lnSpc>
                <a:spcPct val="150000"/>
              </a:lnSpc>
            </a:pPr>
            <a:r>
              <a:rPr lang="en-IN" sz="2000" dirty="0" smtClean="0">
                <a:latin typeface="Times New Roman" pitchFamily="18" charset="0"/>
                <a:cs typeface="Times New Roman" pitchFamily="18" charset="0"/>
              </a:rPr>
              <a:t>System also maintain and generate report of students staying in hostel, student report can access by the authorized person from anywhere at any time.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processes are carried out manually with pen and papers; an unreliable procedure which is associated with inefficiencies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increase in the number of student will obviously mean more paper work and less efficiency of the traditional registration system, hence, many Universities are finding the e-registration a better and more effective way of catering for the inconvenience and inefficiency of the traditional system of registration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electronic system of registration focuses on saving cost, improving the efficiency of the processes involved in both registration and management of hostels and makes the overall procedure stress free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system will help improve productivity and reliability of the hostel registration and management process in a more efficient manner.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1" y="1447800"/>
            <a:ext cx="6047674"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introduction of an electronic system of registration focuses on saving cost, improving the efficiency of the processes involved in both registration and management of hostels and makes the overall procedure stress free. The hostel management system is aimed at streamlining the registration and management process of hostels for both students and the administrators in charge of the procedures involved. It is to eliminate unnecessary administrative tasks and reduce or even avoid paper work. This system will help improve productivity and reliability of the hostel registration and management process in a more efficient manner. </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Whitten</a:t>
            </a:r>
            <a:r>
              <a:rPr lang="en-IN" sz="2000" dirty="0" smtClean="0">
                <a:latin typeface="Times New Roman" pitchFamily="18" charset="0"/>
                <a:cs typeface="Times New Roman" pitchFamily="18" charset="0"/>
              </a:rPr>
              <a:t>, Bentley, and </a:t>
            </a:r>
            <a:r>
              <a:rPr lang="en-IN" sz="2000" dirty="0" err="1" smtClean="0">
                <a:latin typeface="Times New Roman" pitchFamily="18" charset="0"/>
                <a:cs typeface="Times New Roman" pitchFamily="18" charset="0"/>
              </a:rPr>
              <a:t>Dittman</a:t>
            </a:r>
            <a:r>
              <a:rPr lang="en-IN" sz="2000" dirty="0" smtClean="0">
                <a:latin typeface="Times New Roman" pitchFamily="18" charset="0"/>
                <a:cs typeface="Times New Roman" pitchFamily="18" charset="0"/>
              </a:rPr>
              <a:t>. 2004. System Analysis and Design Methods (5th </a:t>
            </a:r>
            <a:r>
              <a:rPr lang="en-IN" sz="2000" dirty="0" err="1" smtClean="0">
                <a:latin typeface="Times New Roman" pitchFamily="18" charset="0"/>
                <a:cs typeface="Times New Roman" pitchFamily="18" charset="0"/>
              </a:rPr>
              <a:t>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McGrawHill</a:t>
            </a:r>
            <a:r>
              <a:rPr lang="en-IN" sz="2000" dirty="0" smtClean="0">
                <a:latin typeface="Times New Roman" pitchFamily="18" charset="0"/>
                <a:cs typeface="Times New Roman" pitchFamily="18" charset="0"/>
              </a:rPr>
              <a:t>: New York, NY.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PerlScriptsJavaScripts.com. 2006.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Tutorial, Database Commands, Beginners Guide”. http://www.perlscriptsjavascripts.com/tutorials/mys </a:t>
            </a:r>
            <a:r>
              <a:rPr lang="en-IN" sz="2000" dirty="0" err="1" smtClean="0">
                <a:latin typeface="Times New Roman" pitchFamily="18" charset="0"/>
                <a:cs typeface="Times New Roman" pitchFamily="18" charset="0"/>
              </a:rPr>
              <a:t>ql</a:t>
            </a:r>
            <a:r>
              <a:rPr lang="en-IN" sz="2000" dirty="0" smtClean="0">
                <a:latin typeface="Times New Roman" pitchFamily="18" charset="0"/>
                <a:cs typeface="Times New Roman" pitchFamily="18" charset="0"/>
              </a:rPr>
              <a:t>/index.html. Accessed 2/3/06.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HTML Elements. W3schools. Retrieved 3/16/15.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CSS Introduction. W3schools. Retrieved 3/16/15.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Xhtml.com. Retrieved on 5/16/12.</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Project Summary. Black Duck Software. Retrieved 9/17/12.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PHP Manual: www.php.net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PHP for Windows: php.net. Retrieved 10/29/13. https://wikipedia.org/wiki/PHP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https://wikipedia.org/wiki/HTML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https://wikipedia.org/wiki/CSS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11</a:t>
            </a:r>
            <a:r>
              <a:rPr lang="en-IN" sz="2000" dirty="0" smtClean="0">
                <a:latin typeface="Times New Roman" pitchFamily="18" charset="0"/>
                <a:cs typeface="Times New Roman" pitchFamily="18" charset="0"/>
              </a:rPr>
              <a:t>. https://wikipedia.org/wiki/MySQL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Segun</a:t>
            </a:r>
            <a:r>
              <a:rPr lang="en-IN" sz="2000" dirty="0" smtClean="0">
                <a:latin typeface="Times New Roman" pitchFamily="18" charset="0"/>
                <a:cs typeface="Times New Roman" pitchFamily="18" charset="0"/>
              </a:rPr>
              <a:t> O. </a:t>
            </a:r>
            <a:r>
              <a:rPr lang="en-IN" sz="2000" dirty="0" err="1" smtClean="0">
                <a:latin typeface="Times New Roman" pitchFamily="18" charset="0"/>
                <a:cs typeface="Times New Roman" pitchFamily="18" charset="0"/>
              </a:rPr>
              <a:t>Olatinwo</a:t>
            </a:r>
            <a:r>
              <a:rPr lang="en-IN" sz="2000" dirty="0" smtClean="0">
                <a:latin typeface="Times New Roman" pitchFamily="18" charset="0"/>
                <a:cs typeface="Times New Roman" pitchFamily="18" charset="0"/>
              </a:rPr>
              <a:t> and et al. 2014. “Development of an Automated Hostel Facility Management System”. Journal of Science and Engineering. 5 (1): 1-10.</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946</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Hostel fees management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2021-09-25T08:29:14Z</dcterms:modified>
</cp:coreProperties>
</file>