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Dam management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buNone/>
            </a:pPr>
            <a:r>
              <a:rPr lang="en-IN" sz="2000" dirty="0" smtClean="0"/>
              <a:t>Dams must be permanently maintained in a proper way because of extremely grave consequences that may occur in case of a failure. Maintenance refers to monitoring the condition of a dam and its belonging facilities, that is to identification and undertaking of all necessary measures for ensuring safety and functionality of the facilities in a timely manner. Maintenance involves various factors concerning the facilities as structures: natural factors, environmental factors and human activities. With such complex issues, the question of optimality and use of available resources arises. This paper presents an information system for the support of implementation of regulatory frameworks for the safety of dams, which serves to improve the maintenance system, safety and functionality of the existing dams and provide the protection of local communities. An integrated approach to all aspects of dam maintenance is essential for solving this issue. The development of the system involves comprehension of measurable indicators that are relevant for the </a:t>
            </a:r>
            <a:r>
              <a:rPr lang="en-IN" sz="2000" dirty="0" err="1" smtClean="0"/>
              <a:t>decisionmaking</a:t>
            </a:r>
            <a:r>
              <a:rPr lang="en-IN" sz="2000" dirty="0" smtClean="0"/>
              <a:t> process, modernization and extension of the system for monitoring relevant values and development of physically-based mathematical models with the aim of analysing and predicting of dam behaviour. The system is developed and implemented on </a:t>
            </a:r>
            <a:r>
              <a:rPr lang="en-IN" sz="2000" dirty="0" err="1" smtClean="0"/>
              <a:t>Prvonek</a:t>
            </a:r>
            <a:r>
              <a:rPr lang="en-IN" sz="2000" dirty="0" smtClean="0"/>
              <a:t> dam (a 90 m </a:t>
            </a:r>
            <a:r>
              <a:rPr lang="en-IN" sz="2000" dirty="0" err="1" smtClean="0"/>
              <a:t>rockfill</a:t>
            </a:r>
            <a:r>
              <a:rPr lang="en-IN" sz="2000" dirty="0" smtClean="0"/>
              <a:t>, water supply, latest facility of this kind that is constructed in Serbia). Some details on implementation and initial results are also presented.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paper gives an outline for the development of an information system based on the existing systems with the utilization of some sensors and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paper presents an information system for the support of implementation of regulatory frameworks for the safety of dams, which serves to improve the maintenance system, safety and functionality of the existing dams and provide the protection of local communities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Dam maintenance and safety management in Serbia have recently come into general practice, based on existing legal framework for dam </a:t>
            </a:r>
            <a:r>
              <a:rPr lang="en-IN" sz="2000" dirty="0" smtClean="0">
                <a:latin typeface="Times New Roman" pitchFamily="18" charset="0"/>
                <a:cs typeface="Times New Roman" pitchFamily="18" charset="0"/>
              </a:rPr>
              <a:t>monitoring.</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main task is to verify if there exist some unexpected values in data, failure in measurement units or other problems. </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despite the fact that no serious incidents occurred, which would have jeopardized the safety and stability of dams, or lessen their usability, one must have in mind that, especially with ageing of dam constructions, emergence of various kinds of problems can be expected in future.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Recognizing </a:t>
            </a:r>
            <a:r>
              <a:rPr lang="en-IN" sz="2000" dirty="0" smtClean="0">
                <a:latin typeface="Times New Roman" pitchFamily="18" charset="0"/>
                <a:cs typeface="Times New Roman" pitchFamily="18" charset="0"/>
              </a:rPr>
              <a:t>the importance of dams and reservoirs which belong to the category of facilities of special social interest, as well as importance and impact of their maintenance on the service life and functionality, and safety of the facilities, and having in mind the level of actualization of </a:t>
            </a:r>
            <a:r>
              <a:rPr lang="en-IN" sz="2000" dirty="0" smtClean="0">
                <a:latin typeface="Times New Roman" pitchFamily="18" charset="0"/>
                <a:cs typeface="Times New Roman" pitchFamily="18" charset="0"/>
              </a:rPr>
              <a:t>legislation.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paper also proposes a novel idea of collecting and sharing real-time information about water levels to an authorized central command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through far field communication.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system proposes the development of water level monitoring system by integrating the GSM module to alert the person-in-charge through Short Message Service (SMS) when the water has reached the critical level and it will automatically turn OFF the </a:t>
            </a:r>
            <a:r>
              <a:rPr lang="en-IN" sz="2000" dirty="0" smtClean="0">
                <a:latin typeface="Times New Roman" pitchFamily="18" charset="0"/>
                <a:cs typeface="Times New Roman" pitchFamily="18" charset="0"/>
              </a:rPr>
              <a:t>pump.</a:t>
            </a:r>
          </a:p>
          <a:p>
            <a:pPr algn="just">
              <a:lnSpc>
                <a:spcPct val="150000"/>
              </a:lnSpc>
            </a:pPr>
            <a:r>
              <a:rPr lang="en-IN" sz="2000" dirty="0" smtClean="0">
                <a:latin typeface="Times New Roman" pitchFamily="18" charset="0"/>
                <a:cs typeface="Times New Roman" pitchFamily="18" charset="0"/>
              </a:rPr>
              <a:t>Our proposed system removes these possibilities incorporating automated dam control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prototype of the proposed idea has been implemented using short range communication ( Bluetooth modules),Ultrasonic sensors and </a:t>
            </a:r>
            <a:r>
              <a:rPr lang="en-IN" sz="2000" dirty="0" err="1" smtClean="0">
                <a:latin typeface="Times New Roman" pitchFamily="18" charset="0"/>
                <a:cs typeface="Times New Roman" pitchFamily="18" charset="0"/>
              </a:rPr>
              <a:t>Arduino</a:t>
            </a:r>
            <a:r>
              <a:rPr lang="en-IN" sz="2000" dirty="0" smtClean="0">
                <a:latin typeface="Times New Roman" pitchFamily="18" charset="0"/>
                <a:cs typeface="Times New Roman" pitchFamily="18" charset="0"/>
              </a:rPr>
              <a:t> micro controller.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An efficient system for dam safety management should manage not only information on safety-related activities, monitoring and analysis, but also their correlation and provide feedback information on all interactions when required.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With the development of legal framework for dam maintenance and safety management, the presented information system will provide efficient tools for owners of dams for application of regulations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Web applications are also used for better communication with other interested </a:t>
            </a:r>
            <a:r>
              <a:rPr lang="en-IN" sz="2000" dirty="0" smtClean="0">
                <a:latin typeface="Times New Roman" pitchFamily="18" charset="0"/>
                <a:cs typeface="Times New Roman" pitchFamily="18" charset="0"/>
              </a:rPr>
              <a:t>parties.</a:t>
            </a:r>
          </a:p>
          <a:p>
            <a:pPr algn="just">
              <a:lnSpc>
                <a:spcPct val="150000"/>
              </a:lnSpc>
            </a:pPr>
            <a:r>
              <a:rPr lang="en-IN" sz="2000" dirty="0" smtClean="0">
                <a:latin typeface="Times New Roman" pitchFamily="18" charset="0"/>
                <a:cs typeface="Times New Roman" pitchFamily="18" charset="0"/>
              </a:rPr>
              <a:t>Information system for dam safety management is complex service-oriented system which allows the use of near real-time data in dam safety </a:t>
            </a:r>
            <a:r>
              <a:rPr lang="en-IN" sz="2000" dirty="0" smtClean="0">
                <a:latin typeface="Times New Roman" pitchFamily="18" charset="0"/>
                <a:cs typeface="Times New Roman" pitchFamily="18" charset="0"/>
              </a:rPr>
              <a:t>analysis.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286000"/>
                <a:gridCol w="1676400"/>
                <a:gridCol w="3905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Regulatory frameworks for dam safety: a comparative study (law, justice, and development series)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Bradlow Daniel D, Palmieri Alessandro, Salman MA.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It lists essential elemetns that should be included in all dam safety regulatory frameworks, as well as elemetns that would be desirable to include in such regulatory frameworks.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Development of dam safety management system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Jeon, J. Lee, D. Shin, H. Park,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KDSMS is a kind of enterprise management system which has been developed to deal with safety management of each field, research center, and headquarter office and their correlation as well as detailed safety information management.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362200"/>
                <a:gridCol w="1524000"/>
                <a:gridCol w="3829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Study on an Intelligent Inference Engine in Early-Warning System of Dam Health</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Su, Z. Wen, Z. Wu,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system consists of integration control module, intelligent inference engine (IIE), support base cluster, information management and input/output modules.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Application of the Bayesian Belief Nets in dam safety management</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Swiatek D., Kemblowki M., Jankowski W.,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Bayesian networks is a new tool for a rapid calculation of system risk probability and for a direct analysis on the effects of every system component by a two-side reason function, so as to locate the system weakness and adopt a cure.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2133600" y="1752600"/>
            <a:ext cx="6248400" cy="4419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4572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Presented </a:t>
            </a:r>
            <a:r>
              <a:rPr lang="en-IN" sz="2000" dirty="0" smtClean="0">
                <a:latin typeface="Times New Roman" pitchFamily="18" charset="0"/>
                <a:cs typeface="Times New Roman" pitchFamily="18" charset="0"/>
              </a:rPr>
              <a:t>information system for dam safety management enables owners of dams to easily monitor safety parameters of a dam using intuitive software tools. The use case presented in this paper demonstrates an application of such system on rock-fill dam. However, the same architecture is applicable on various sorts of dams (gravity dam, arch dam, etc.) with specifically designed numerical modules for FEM simulation. The main benefit of presented information system is seamless integration of monitoring data with numerical modules and applications. The use of web services and standard data formats provides sound base for further development. With the development of legal framework for dam maintenance and safety management, the presented information system will provide efficient tools for owners of dams for application of regulations. On the other hand, by applying such systems to all high dams in one country, a real opportunity could be created for executive state authorities to standardize procedures and create a network of dam safety management systems.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Bradlow</a:t>
            </a:r>
            <a:r>
              <a:rPr lang="en-IN" sz="1600" dirty="0" smtClean="0">
                <a:latin typeface="Times New Roman" pitchFamily="18" charset="0"/>
                <a:cs typeface="Times New Roman" pitchFamily="18" charset="0"/>
              </a:rPr>
              <a:t> Daniel D, </a:t>
            </a:r>
            <a:r>
              <a:rPr lang="en-IN" sz="1600" dirty="0" err="1" smtClean="0">
                <a:latin typeface="Times New Roman" pitchFamily="18" charset="0"/>
                <a:cs typeface="Times New Roman" pitchFamily="18" charset="0"/>
              </a:rPr>
              <a:t>Palmieri</a:t>
            </a:r>
            <a:r>
              <a:rPr lang="en-IN" sz="1600" dirty="0" smtClean="0">
                <a:latin typeface="Times New Roman" pitchFamily="18" charset="0"/>
                <a:cs typeface="Times New Roman" pitchFamily="18" charset="0"/>
              </a:rPr>
              <a:t> Alessandro, </a:t>
            </a:r>
            <a:r>
              <a:rPr lang="en-IN" sz="1600" dirty="0" err="1" smtClean="0">
                <a:latin typeface="Times New Roman" pitchFamily="18" charset="0"/>
                <a:cs typeface="Times New Roman" pitchFamily="18" charset="0"/>
              </a:rPr>
              <a:t>Salman</a:t>
            </a:r>
            <a:r>
              <a:rPr lang="en-IN" sz="1600" dirty="0" smtClean="0">
                <a:latin typeface="Times New Roman" pitchFamily="18" charset="0"/>
                <a:cs typeface="Times New Roman" pitchFamily="18" charset="0"/>
              </a:rPr>
              <a:t> MA. Regulatory frameworks for dam safety: a comparative study (law, justice, and development series). USA: World Bank Publications; 2004.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Schmidt T, Grounds M. Dam safety program management tools (DSPMT). United States society on dams; future of dams and their reservoirs; 2002. p. 747–63.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t>
            </a:r>
            <a:r>
              <a:rPr lang="en-IN" sz="1600" dirty="0" err="1" smtClean="0">
                <a:latin typeface="Times New Roman" pitchFamily="18" charset="0"/>
                <a:cs typeface="Times New Roman" pitchFamily="18" charset="0"/>
              </a:rPr>
              <a:t>Farinha</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Portela</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Domingues</a:t>
            </a:r>
            <a:r>
              <a:rPr lang="en-IN" sz="1600" dirty="0" smtClean="0">
                <a:latin typeface="Times New Roman" pitchFamily="18" charset="0"/>
                <a:cs typeface="Times New Roman" pitchFamily="18" charset="0"/>
              </a:rPr>
              <a:t> C, Sousa L. Knowledge-based systems in civil engineering: three case studies. Adv. Eng. Software 2005;36(11/12):729–39.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Muller BC, Mayer D. The evolution of reclamation’s risk based dam safety program management and decision making. United States society on dams; technologies to enhance dam safety and the environment; 2005. p. 693–702.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H. Su, Z. </a:t>
            </a:r>
            <a:r>
              <a:rPr lang="en-IN" sz="1600" dirty="0" err="1" smtClean="0">
                <a:latin typeface="Times New Roman" pitchFamily="18" charset="0"/>
                <a:cs typeface="Times New Roman" pitchFamily="18" charset="0"/>
              </a:rPr>
              <a:t>Wen</a:t>
            </a:r>
            <a:r>
              <a:rPr lang="en-IN" sz="1600" dirty="0" smtClean="0">
                <a:latin typeface="Times New Roman" pitchFamily="18" charset="0"/>
                <a:cs typeface="Times New Roman" pitchFamily="18" charset="0"/>
              </a:rPr>
              <a:t>, Z. Wu, Study on an Intelligent Inference Engine in Early-Warning System of Dam Health, Water Resources Management vol.25 Issue 6,, 2011. p. 1545-1563. </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a:t>
            </a:r>
            <a:r>
              <a:rPr lang="en-IN" sz="1800" dirty="0" err="1" smtClean="0">
                <a:latin typeface="Times New Roman" pitchFamily="18" charset="0"/>
                <a:cs typeface="Times New Roman" pitchFamily="18" charset="0"/>
              </a:rPr>
              <a:t>Rohaninejad</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Zarghami</a:t>
            </a:r>
            <a:r>
              <a:rPr lang="en-IN" sz="1800" dirty="0" smtClean="0">
                <a:latin typeface="Times New Roman" pitchFamily="18" charset="0"/>
                <a:cs typeface="Times New Roman" pitchFamily="18" charset="0"/>
              </a:rPr>
              <a:t> M., Combining Monte Carlo and finite difference methods for effective simulation of dam behaviour, Advances in Engineering Software vol.45 Issue 1., 2012, p. 197- 202.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a:t>
            </a:r>
            <a:r>
              <a:rPr lang="en-IN" sz="1800" dirty="0" err="1" smtClean="0">
                <a:latin typeface="Times New Roman" pitchFamily="18" charset="0"/>
                <a:cs typeface="Times New Roman" pitchFamily="18" charset="0"/>
              </a:rPr>
              <a:t>Swiatek</a:t>
            </a:r>
            <a:r>
              <a:rPr lang="en-IN" sz="1800" dirty="0" smtClean="0">
                <a:latin typeface="Times New Roman" pitchFamily="18" charset="0"/>
                <a:cs typeface="Times New Roman" pitchFamily="18" charset="0"/>
              </a:rPr>
              <a:t> D., </a:t>
            </a:r>
            <a:r>
              <a:rPr lang="en-IN" sz="1800" dirty="0" err="1" smtClean="0">
                <a:latin typeface="Times New Roman" pitchFamily="18" charset="0"/>
                <a:cs typeface="Times New Roman" pitchFamily="18" charset="0"/>
              </a:rPr>
              <a:t>Kemblowki</a:t>
            </a:r>
            <a:r>
              <a:rPr lang="en-IN" sz="1800" dirty="0" smtClean="0">
                <a:latin typeface="Times New Roman" pitchFamily="18" charset="0"/>
                <a:cs typeface="Times New Roman" pitchFamily="18" charset="0"/>
              </a:rPr>
              <a:t> M., Jankowski W., Application of the Bayesian Belief Nets in dam safety management, Annals of Warsaw University of Life Sciences, Land Reclamation, vol.44, issue 1, 2012. p. 25-33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J. </a:t>
            </a:r>
            <a:r>
              <a:rPr lang="en-IN" sz="1800" dirty="0" err="1" smtClean="0">
                <a:latin typeface="Times New Roman" pitchFamily="18" charset="0"/>
                <a:cs typeface="Times New Roman" pitchFamily="18" charset="0"/>
              </a:rPr>
              <a:t>Jeon</a:t>
            </a:r>
            <a:r>
              <a:rPr lang="en-IN" sz="1800" dirty="0" smtClean="0">
                <a:latin typeface="Times New Roman" pitchFamily="18" charset="0"/>
                <a:cs typeface="Times New Roman" pitchFamily="18" charset="0"/>
              </a:rPr>
              <a:t>, J. Lee, D. Shin, H. Park, Development of dam safety management system, Advances in Engineering Software, vol. 40, Issue 8, 2009, p..554-563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a:t>
            </a:r>
            <a:r>
              <a:rPr lang="en-IN" sz="1800" dirty="0" err="1" smtClean="0">
                <a:latin typeface="Times New Roman" pitchFamily="18" charset="0"/>
                <a:cs typeface="Times New Roman" pitchFamily="18" charset="0"/>
              </a:rPr>
              <a:t>nell</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J., </a:t>
            </a:r>
            <a:r>
              <a:rPr lang="en-IN" sz="1800" dirty="0" err="1" smtClean="0">
                <a:latin typeface="Times New Roman" pitchFamily="18" charset="0"/>
                <a:cs typeface="Times New Roman" pitchFamily="18" charset="0"/>
              </a:rPr>
              <a:t>DamWatch</a:t>
            </a:r>
            <a:r>
              <a:rPr lang="en-IN" sz="1800" dirty="0" smtClean="0">
                <a:latin typeface="Times New Roman" pitchFamily="18" charset="0"/>
                <a:cs typeface="Times New Roman" pitchFamily="18" charset="0"/>
              </a:rPr>
              <a:t> – A Web-Based software system to monitor 12000 </a:t>
            </a:r>
            <a:r>
              <a:rPr lang="en-IN" sz="1800" dirty="0" err="1" smtClean="0">
                <a:latin typeface="Times New Roman" pitchFamily="18" charset="0"/>
                <a:cs typeface="Times New Roman" pitchFamily="18" charset="0"/>
              </a:rPr>
              <a:t>Wa</a:t>
            </a:r>
            <a:r>
              <a:rPr lang="en-IN" sz="1800" dirty="0" err="1" smtClean="0">
                <a:latin typeface="Times New Roman" pitchFamily="18" charset="0"/>
                <a:cs typeface="Times New Roman" pitchFamily="18" charset="0"/>
              </a:rPr>
              <a:t>Caldwell</a:t>
            </a:r>
            <a:r>
              <a:rPr lang="en-IN" sz="1800" dirty="0" smtClean="0">
                <a:latin typeface="Times New Roman" pitchFamily="18" charset="0"/>
                <a:cs typeface="Times New Roman" pitchFamily="18" charset="0"/>
              </a:rPr>
              <a:t> L., </a:t>
            </a:r>
            <a:r>
              <a:rPr lang="en-IN" sz="1800" dirty="0" err="1" smtClean="0">
                <a:latin typeface="Times New Roman" pitchFamily="18" charset="0"/>
                <a:cs typeface="Times New Roman" pitchFamily="18" charset="0"/>
              </a:rPr>
              <a:t>Scan</a:t>
            </a:r>
            <a:r>
              <a:rPr lang="en-IN" sz="1800" dirty="0" err="1" smtClean="0">
                <a:latin typeface="Times New Roman" pitchFamily="18" charset="0"/>
                <a:cs typeface="Times New Roman" pitchFamily="18" charset="0"/>
              </a:rPr>
              <a:t>tershed</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Dams, NACD Conference, 2014.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Group of authors, </a:t>
            </a:r>
            <a:r>
              <a:rPr lang="en-IN" sz="1800" dirty="0" err="1" smtClean="0">
                <a:latin typeface="Times New Roman" pitchFamily="18" charset="0"/>
                <a:cs typeface="Times New Roman" pitchFamily="18" charset="0"/>
              </a:rPr>
              <a:t>Uputstva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za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tehničko</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osmatranje</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visokih</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brana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Jaroslav</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Černi</a:t>
            </a:r>
            <a:r>
              <a:rPr lang="en-IN" sz="1800" dirty="0" smtClean="0">
                <a:latin typeface="Times New Roman" pitchFamily="18" charset="0"/>
                <a:cs typeface="Times New Roman" pitchFamily="18" charset="0"/>
              </a:rPr>
              <a:t> Institute, Belgrade, 1982. </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1283</TotalTime>
  <Words>1481</Words>
  <Application>Microsoft Office PowerPoint</Application>
  <PresentationFormat>On-screen Show (4:3)</PresentationFormat>
  <Paragraphs>66</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Dam management system</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2021-09-25T12:10:59Z</dcterms:modified>
</cp:coreProperties>
</file>