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Automatic question generation system-window application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today’s age, education is the most important way of achieving success. When we discuss education, it is imperative to mention tests and examination. Examinations prepare students in their quest for knowledge. So, having a proper examination paper and format is quite necessary. Now the traditional method of generating question paper has been manual. In this method certain officials chalk out the question paper. But this method can be ineffective at times owing to bias, repetition and security concerns. We have proposed an Automated process of Question Paper Generation which is fast, streamlined, randomized and secure. Every task performed by this system is automated so that storage space, bias and security is not a concern anymore. Furthermore, we have proposed a new algorithm which ensures total randomization of questions and avoids repetitions. The proposed system can be helpful to many educational institutes and NGO based institutes.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for Question Paper Generation requires human staff to chalk out questions that appear in the question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teachers or professors select the questions according to the syllabus and pattern as prescribed by the curriculum.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research paper „Framework for Automatic Examination Paper Generation System‟ has provided a thorough insight into the process of automated paper </a:t>
            </a:r>
            <a:r>
              <a:rPr lang="en-IN" sz="2000" dirty="0" smtClean="0">
                <a:latin typeface="Times New Roman" pitchFamily="18" charset="0"/>
                <a:cs typeface="Times New Roman" pitchFamily="18" charset="0"/>
              </a:rPr>
              <a:t>generation. </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manual generation of a balanced question paper by an individual is quite complex, the blending of technology into teaching and learning process is inevitable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system has revised this existing algorithm by integrating an efficient question marking system in our proposed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guarantee of pure randomly generated question paper. Other problems that may plague this system are non-availability of staff and resources, natural calamities and accidents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suggests that certain topics require features not available in general-purpose question generators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enables generation of questions relevant to the central point of a sentence and avoids the </a:t>
            </a:r>
            <a:r>
              <a:rPr lang="en-IN" sz="2000" dirty="0" err="1" smtClean="0">
                <a:latin typeface="Times New Roman" pitchFamily="18" charset="0"/>
                <a:cs typeface="Times New Roman" pitchFamily="18" charset="0"/>
              </a:rPr>
              <a:t>overgeneration</a:t>
            </a:r>
            <a:r>
              <a:rPr lang="en-IN" sz="2000" dirty="0" smtClean="0">
                <a:latin typeface="Times New Roman" pitchFamily="18" charset="0"/>
                <a:cs typeface="Times New Roman" pitchFamily="18" charset="0"/>
              </a:rPr>
              <a:t> problem of prior 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approach can be implemented with off-the-shelf parsers that provide both a dependency and an SRL parse.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have proposed an Automated process of Question Paper Generation which is fast, streamlined, randomized and secure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have proposed an integrated automated system that stores questions related to a particular course and prints a question paper based on its syllabus and curriculum.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work describes an automated system that progresses from the traditional method of paper generation to an automated process, by providing controlled access to the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implemented a role-based hierarchy which restricts access to the users. The system also deploys security mechanisms that prohibit duplication of question papers.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come to know that we need an integrated Question Paper Generation System with improvements in terms of speed, efficiency, controlled access to the resources, randomization of questions and security.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should perform tasks in the fastest way without violating the role-based hierarchy and their access rights policy, provide a central database for data storage, ensure security and optimize the overall performance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simple and efficient way for an examination paper generation is provided. A three tier model is provided in this </a:t>
            </a:r>
            <a:r>
              <a:rPr lang="en-IN" sz="2000" dirty="0" smtClean="0">
                <a:latin typeface="Times New Roman" pitchFamily="18" charset="0"/>
                <a:cs typeface="Times New Roman" pitchFamily="18" charset="0"/>
              </a:rPr>
              <a:t>framework.</a:t>
            </a:r>
          </a:p>
          <a:p>
            <a:pPr algn="just">
              <a:lnSpc>
                <a:spcPct val="150000"/>
              </a:lnSpc>
            </a:pPr>
            <a:r>
              <a:rPr lang="en-IN" sz="2000" dirty="0" smtClean="0">
                <a:latin typeface="Times New Roman" pitchFamily="18" charset="0"/>
                <a:cs typeface="Times New Roman" pitchFamily="18" charset="0"/>
              </a:rPr>
              <a:t>The system introduces a highly efficient shuffling algorithm which uses an array to store randomly generated numbers.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371600"/>
                <a:gridCol w="2362200"/>
                <a:gridCol w="4133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Question Paper Generator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Surbhi Choudhary, Abdul Rais Abdul Waheed, Shrutika Gawandi and Kavita Joshi,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conduction of exams and preparation of papers that help evaluate a student’s growth and learning capabilities can sometimes be inaccurate, inefficient, time consuming and an arduous task for the professors.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Framework for Automatic Examination Paper Generation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Ashok Immanuel and Tulasi.B,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Knowledge has considerable impact on functioning of society. Information and knowledge are two main pillars on which progress of mankind stands.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Automatic Question Paper Generation using Randomization Algorithm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 Kapil Naik, Shreyas Sule, Shruti Jadhav and Surya Pandey,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system includes several modules like user administration, subject selection, difficulty level specification, question entry, question management, paper generation, and paper management.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Automatic Test Paper Generation Based on Ant Colony Algorithm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Dan Liu, Jianmin Wang and Lijuan Zheng,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order to improve the success rate of test paper, the paper puts forward an ant colony algorithm of automatic sets method.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981200" y="1295400"/>
            <a:ext cx="66294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an automated model for Question Paper Generation is proposed which is implemented as a real-time application in </a:t>
            </a:r>
            <a:r>
              <a:rPr lang="en-IN" sz="2000" dirty="0" err="1" smtClean="0">
                <a:latin typeface="Times New Roman" pitchFamily="18" charset="0"/>
                <a:cs typeface="Times New Roman" pitchFamily="18" charset="0"/>
              </a:rPr>
              <a:t>Samnx</a:t>
            </a:r>
            <a:r>
              <a:rPr lang="en-IN" sz="2000" dirty="0" smtClean="0">
                <a:latin typeface="Times New Roman" pitchFamily="18" charset="0"/>
                <a:cs typeface="Times New Roman" pitchFamily="18" charset="0"/>
              </a:rPr>
              <a:t> Pvt. Ltd., </a:t>
            </a:r>
            <a:r>
              <a:rPr lang="en-IN" sz="2000" dirty="0" err="1" smtClean="0">
                <a:latin typeface="Times New Roman" pitchFamily="18" charset="0"/>
                <a:cs typeface="Times New Roman" pitchFamily="18" charset="0"/>
              </a:rPr>
              <a:t>Belapur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Navi</a:t>
            </a:r>
            <a:r>
              <a:rPr lang="en-IN" sz="2000" dirty="0" smtClean="0">
                <a:latin typeface="Times New Roman" pitchFamily="18" charset="0"/>
                <a:cs typeface="Times New Roman" pitchFamily="18" charset="0"/>
              </a:rPr>
              <a:t> Mumbai. The proposed work describes an automated system that progresses from the traditional method of paper generation to an automated process, by providing controlled access to the resources. This is achieved by comprehending users and their roles in the institute. We have also considered the importance of randomization in the task of paper generation. Our system has deployed an efficient algorithm which is totally randomized and avoids repetition of questions is consequent question papers, making it impossible to derive any pattern in the papers. We distinguish between administrators and subordinates by their tasks. Therefore, the resultant automated system for Question Paper Generation provides improvement in terms of controlled access to the resources, random generation of question papers and a secure platform.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Surbhi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Choudhary</a:t>
            </a:r>
            <a:r>
              <a:rPr lang="en-IN" sz="2000" dirty="0" smtClean="0">
                <a:latin typeface="Times New Roman" pitchFamily="18" charset="0"/>
                <a:cs typeface="Times New Roman" pitchFamily="18" charset="0"/>
              </a:rPr>
              <a:t>, Abdul </a:t>
            </a:r>
            <a:r>
              <a:rPr lang="en-IN" sz="2000" dirty="0" err="1" smtClean="0">
                <a:latin typeface="Times New Roman" pitchFamily="18" charset="0"/>
                <a:cs typeface="Times New Roman" pitchFamily="18" charset="0"/>
              </a:rPr>
              <a:t>Rais</a:t>
            </a:r>
            <a:r>
              <a:rPr lang="en-IN" sz="2000" dirty="0" smtClean="0">
                <a:latin typeface="Times New Roman" pitchFamily="18" charset="0"/>
                <a:cs typeface="Times New Roman" pitchFamily="18" charset="0"/>
              </a:rPr>
              <a:t> Abdul </a:t>
            </a:r>
            <a:r>
              <a:rPr lang="en-IN" sz="2000" dirty="0" err="1" smtClean="0">
                <a:latin typeface="Times New Roman" pitchFamily="18" charset="0"/>
                <a:cs typeface="Times New Roman" pitchFamily="18" charset="0"/>
              </a:rPr>
              <a:t>Waheed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Shrutika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Gawandi</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Kavita</a:t>
            </a:r>
            <a:r>
              <a:rPr lang="en-IN" sz="2000" dirty="0" smtClean="0">
                <a:latin typeface="Times New Roman" pitchFamily="18" charset="0"/>
                <a:cs typeface="Times New Roman" pitchFamily="18" charset="0"/>
              </a:rPr>
              <a:t> Joshi, “Question Paper Generator System,” International Journal of Computer Science Trends and Technology, vol. 3, issue 5, Sept – Oct 2015.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Prita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Patil</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Kavita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Shirsat</a:t>
            </a:r>
            <a:r>
              <a:rPr lang="en-IN" sz="2000" dirty="0" smtClean="0">
                <a:latin typeface="Times New Roman" pitchFamily="18" charset="0"/>
                <a:cs typeface="Times New Roman" pitchFamily="18" charset="0"/>
              </a:rPr>
              <a:t>, “An Integrated Automated Paperless Academic Module for Education Institutes,” International Journal of Engineering Science Invention Research and Development, vol. I, issue IX, March 2015.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Ashok Immanuel and </a:t>
            </a:r>
            <a:r>
              <a:rPr lang="en-IN" sz="2000" dirty="0" err="1" smtClean="0">
                <a:latin typeface="Times New Roman" pitchFamily="18" charset="0"/>
                <a:cs typeface="Times New Roman" pitchFamily="18" charset="0"/>
              </a:rPr>
              <a:t>Tulasi.B</a:t>
            </a:r>
            <a:r>
              <a:rPr lang="en-IN" sz="2000" dirty="0" smtClean="0">
                <a:latin typeface="Times New Roman" pitchFamily="18" charset="0"/>
                <a:cs typeface="Times New Roman" pitchFamily="18" charset="0"/>
              </a:rPr>
              <a:t>, “Framework for Automatic Examination Paper Generation System,” International Journal of Computer Science Trends and Technology, vol. 6, issue 1, Jan - March 2015.</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Kapil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Naik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Shreyas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Sule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Shruti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Jadhav</a:t>
            </a:r>
            <a:r>
              <a:rPr lang="en-IN" sz="2000" dirty="0" smtClean="0">
                <a:latin typeface="Times New Roman" pitchFamily="18" charset="0"/>
                <a:cs typeface="Times New Roman" pitchFamily="18" charset="0"/>
              </a:rPr>
              <a:t> and Surya </a:t>
            </a:r>
            <a:r>
              <a:rPr lang="en-IN" sz="2000" dirty="0" err="1" smtClean="0">
                <a:latin typeface="Times New Roman" pitchFamily="18" charset="0"/>
                <a:cs typeface="Times New Roman" pitchFamily="18" charset="0"/>
              </a:rPr>
              <a:t>Pandey</a:t>
            </a:r>
            <a:r>
              <a:rPr lang="en-IN" sz="2000" dirty="0" smtClean="0">
                <a:latin typeface="Times New Roman" pitchFamily="18" charset="0"/>
                <a:cs typeface="Times New Roman" pitchFamily="18" charset="0"/>
              </a:rPr>
              <a:t>, “Automatic Question Paper Generation using Randomization Algorithm,” International Journal of Engineering and Technical Research, vol. 2, issue 12, December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Dan Liu, </a:t>
            </a:r>
            <a:r>
              <a:rPr lang="en-IN" sz="2000" dirty="0" err="1" smtClean="0">
                <a:latin typeface="Times New Roman" pitchFamily="18" charset="0"/>
                <a:cs typeface="Times New Roman" pitchFamily="18" charset="0"/>
              </a:rPr>
              <a:t>Jianmin</a:t>
            </a:r>
            <a:r>
              <a:rPr lang="en-IN" sz="2000" dirty="0" smtClean="0">
                <a:latin typeface="Times New Roman" pitchFamily="18" charset="0"/>
                <a:cs typeface="Times New Roman" pitchFamily="18" charset="0"/>
              </a:rPr>
              <a:t> Wang and </a:t>
            </a:r>
            <a:r>
              <a:rPr lang="en-IN" sz="2000" dirty="0" err="1" smtClean="0">
                <a:latin typeface="Times New Roman" pitchFamily="18" charset="0"/>
                <a:cs typeface="Times New Roman" pitchFamily="18" charset="0"/>
              </a:rPr>
              <a:t>Lijuan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Zheng</a:t>
            </a:r>
            <a:r>
              <a:rPr lang="en-IN" sz="2000" dirty="0" smtClean="0">
                <a:latin typeface="Times New Roman" pitchFamily="18" charset="0"/>
                <a:cs typeface="Times New Roman" pitchFamily="18" charset="0"/>
              </a:rPr>
              <a:t>, “Automatic Test Paper Generation Based on Ant Colony Algorithm,” Journal of Software, vol. 8, no. 10, October 2013.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Moinuddin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Qadir</a:t>
            </a:r>
            <a:r>
              <a:rPr lang="en-IN" sz="2000" dirty="0" smtClean="0">
                <a:latin typeface="Times New Roman" pitchFamily="18" charset="0"/>
                <a:cs typeface="Times New Roman" pitchFamily="18" charset="0"/>
              </a:rPr>
              <a:t>, “Role of Automation in Computer-based Systems,” unpublished.</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1185</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Automatic question generation system-window application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2021-09-25T11:05:42Z</dcterms:modified>
</cp:coreProperties>
</file>