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raw.githubusercontent.com/attractivechaos/plb/master/sudoku/sudoku_v1.c"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t>Sudoko</a:t>
            </a:r>
            <a:r>
              <a:rPr lang="en-US" b="1" dirty="0" smtClean="0"/>
              <a:t> game using </a:t>
            </a:r>
            <a:r>
              <a:rPr lang="en-US" b="1" dirty="0" err="1" smtClean="0"/>
              <a:t>c#.net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cool little combinatorial puzzle has been around for thousands of years in many different forms, but the most popular version that we know of today gained a mainstream audience only within the last decade. Most people believe that the game originated in Japan, but earliest records indicate that during the 18th century, the genius, Swedish mathematician Leonhard Euler began formulating a number puzzle very similar to the Sudoku we know today. So why all this talk about Sudoku? Well, it turns out that the solution to the puzzles that most people reason out in their heads can be conveniently constructed into a computer algorithm that can solve any Sudoku in fractions of a second. And better yet, we can implement the solution in our </a:t>
            </a:r>
            <a:r>
              <a:rPr lang="en-IN" sz="2000" dirty="0" err="1" smtClean="0">
                <a:latin typeface="Times New Roman" pitchFamily="18" charset="0"/>
                <a:cs typeface="Times New Roman" pitchFamily="18" charset="0"/>
              </a:rPr>
              <a:t>favorite</a:t>
            </a:r>
            <a:r>
              <a:rPr lang="en-IN" sz="2000" dirty="0" smtClean="0">
                <a:latin typeface="Times New Roman" pitchFamily="18" charset="0"/>
                <a:cs typeface="Times New Roman" pitchFamily="18" charset="0"/>
              </a:rPr>
              <a:t> programming language - C#!</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algorithm is quite efficient because it does not have to check all the possibilities that exist, but which leads to only the solution that will be processed, namely by pruning every element that does not lead to the solution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Thus the time required is quite efficient and suitable for use in reasonably complex numbers games like </a:t>
            </a:r>
            <a:r>
              <a:rPr lang="en-IN" sz="2000" dirty="0" err="1" smtClean="0">
                <a:latin typeface="Times New Roman" pitchFamily="18" charset="0"/>
                <a:cs typeface="Times New Roman" pitchFamily="18" charset="0"/>
              </a:rPr>
              <a:t>sudoku</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backtracking algorithm flowchart is a data flow based on an existing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Algorithm complexity is done by finding the big theta of the existing </a:t>
            </a:r>
            <a:r>
              <a:rPr lang="en-IN" sz="2000" dirty="0" err="1" smtClean="0">
                <a:latin typeface="Times New Roman" pitchFamily="18" charset="0"/>
                <a:cs typeface="Times New Roman" pitchFamily="18" charset="0"/>
              </a:rPr>
              <a:t>pseudocode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This </a:t>
            </a:r>
            <a:r>
              <a:rPr lang="en-IN" sz="2000" dirty="0" err="1" smtClean="0">
                <a:latin typeface="Times New Roman" pitchFamily="18" charset="0"/>
                <a:cs typeface="Times New Roman" pitchFamily="18" charset="0"/>
              </a:rPr>
              <a:t>pseudocode</a:t>
            </a:r>
            <a:r>
              <a:rPr lang="en-IN" sz="2000" dirty="0" smtClean="0">
                <a:latin typeface="Times New Roman" pitchFamily="18" charset="0"/>
                <a:cs typeface="Times New Roman" pitchFamily="18" charset="0"/>
              </a:rPr>
              <a:t> is part of a program that has been designed according to the backtracking algorithm.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technique is known as constraint propagation, a powerful optimization </a:t>
            </a:r>
            <a:r>
              <a:rPr lang="en-IN" sz="2000" dirty="0" err="1" smtClean="0">
                <a:latin typeface="Times New Roman" pitchFamily="18" charset="0"/>
                <a:cs typeface="Times New Roman" pitchFamily="18" charset="0"/>
              </a:rPr>
              <a:t>techinque</a:t>
            </a:r>
            <a:r>
              <a:rPr lang="en-IN" sz="2000" dirty="0" smtClean="0">
                <a:latin typeface="Times New Roman" pitchFamily="18" charset="0"/>
                <a:cs typeface="Times New Roman" pitchFamily="18" charset="0"/>
              </a:rPr>
              <a:t> used to solve complex decision problems where choices have consequences that “ripple” across the solution space.</a:t>
            </a:r>
          </a:p>
          <a:p>
            <a:pPr algn="just">
              <a:lnSpc>
                <a:spcPct val="150000"/>
              </a:lnSpc>
            </a:pPr>
            <a:r>
              <a:rPr lang="en-IN" sz="2000" dirty="0" smtClean="0">
                <a:latin typeface="Times New Roman" pitchFamily="18" charset="0"/>
                <a:cs typeface="Times New Roman" pitchFamily="18" charset="0"/>
              </a:rPr>
              <a:t>At the heart of Sudoku is essentially a decision </a:t>
            </a:r>
            <a:r>
              <a:rPr lang="en-IN" sz="2000" dirty="0" err="1" smtClean="0">
                <a:latin typeface="Times New Roman" pitchFamily="18" charset="0"/>
                <a:cs typeface="Times New Roman" pitchFamily="18" charset="0"/>
              </a:rPr>
              <a:t>optimziation</a:t>
            </a:r>
            <a:r>
              <a:rPr lang="en-IN" sz="2000" dirty="0" smtClean="0">
                <a:latin typeface="Times New Roman" pitchFamily="18" charset="0"/>
                <a:cs typeface="Times New Roman" pitchFamily="18" charset="0"/>
              </a:rPr>
              <a:t> problem. Currently our sequence doesn’t seem to do anything intelligent with its guesses. </a:t>
            </a:r>
          </a:p>
          <a:p>
            <a:pPr algn="just">
              <a:lnSpc>
                <a:spcPct val="150000"/>
              </a:lnSpc>
            </a:pPr>
            <a:r>
              <a:rPr lang="en-IN" sz="2000" dirty="0" smtClean="0">
                <a:latin typeface="Times New Roman" pitchFamily="18" charset="0"/>
                <a:cs typeface="Times New Roman" pitchFamily="18" charset="0"/>
              </a:rPr>
              <a:t>If we are minimizing our problem space, then that means there must be a set of constraints (or rules) that we must adhere to in order for our decision to be optimal, and since we know the rules of the game, let’s start there.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proposed a solution to solve Sudoku using the Backtracking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backtracking algorithm is one of the problem-solving methods included in a strategy based on searching the solution space, but it does not have to examine all possibilities, only those that lead to only solutions will be processed.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Algorithms </a:t>
            </a:r>
            <a:r>
              <a:rPr lang="en-IN" sz="2000" dirty="0" smtClean="0">
                <a:latin typeface="Times New Roman" pitchFamily="18" charset="0"/>
                <a:cs typeface="Times New Roman" pitchFamily="18" charset="0"/>
              </a:rPr>
              <a:t>backtracking is also an algorithm that works recursively, where the search process is based on the Depth-First Search (DFS) algorithm, which is to search for systematic solutions to all possible solutions and search for answers is done by tracing a tree-shaped structure </a:t>
            </a:r>
            <a:r>
              <a:rPr lang="en-IN" sz="2000" dirty="0" smtClean="0">
                <a:latin typeface="Times New Roman" pitchFamily="18" charset="0"/>
                <a:cs typeface="Times New Roman" pitchFamily="18" charset="0"/>
              </a:rPr>
              <a:t>rooted.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allows us to minimize the number of incorrect guesses, which will reduce the number of times we need to backtrack, ultimately improving the performance of our solution. </a:t>
            </a:r>
          </a:p>
          <a:p>
            <a:pPr algn="just">
              <a:lnSpc>
                <a:spcPct val="150000"/>
              </a:lnSpc>
            </a:pPr>
            <a:r>
              <a:rPr lang="en-IN" sz="2000" dirty="0" smtClean="0">
                <a:latin typeface="Times New Roman" pitchFamily="18" charset="0"/>
                <a:cs typeface="Times New Roman" pitchFamily="18" charset="0"/>
              </a:rPr>
              <a:t>There are many decision optimization problems that can be solved using this technique.</a:t>
            </a:r>
          </a:p>
          <a:p>
            <a:pPr algn="just">
              <a:lnSpc>
                <a:spcPct val="150000"/>
              </a:lnSpc>
            </a:pPr>
            <a:r>
              <a:rPr lang="en-IN" sz="2000" dirty="0" smtClean="0">
                <a:latin typeface="Times New Roman" pitchFamily="18" charset="0"/>
                <a:cs typeface="Times New Roman" pitchFamily="18" charset="0"/>
              </a:rPr>
              <a:t>This allows my minimum lookup to take place in essentially one operation. </a:t>
            </a:r>
          </a:p>
          <a:p>
            <a:pPr algn="just">
              <a:lnSpc>
                <a:spcPct val="150000"/>
              </a:lnSpc>
            </a:pPr>
            <a:r>
              <a:rPr lang="en-IN" sz="2000" dirty="0" smtClean="0">
                <a:latin typeface="Times New Roman" pitchFamily="18" charset="0"/>
                <a:cs typeface="Times New Roman" pitchFamily="18" charset="0"/>
              </a:rPr>
              <a:t>This improved performance by about 25%, so implementation approach can definitely have a lot of weight on how your solution performs.</a:t>
            </a:r>
            <a:r>
              <a:rPr lang="en-IN" sz="2000" dirty="0" smtClean="0"/>
              <a:t> </a:t>
            </a:r>
          </a:p>
          <a:p>
            <a:pPr algn="just">
              <a:lnSpc>
                <a:spcPct val="150000"/>
              </a:lnSpc>
            </a:pPr>
            <a:r>
              <a:rPr lang="en-IN" sz="2000" dirty="0" smtClean="0">
                <a:latin typeface="Times New Roman" pitchFamily="18" charset="0"/>
                <a:cs typeface="Times New Roman" pitchFamily="18" charset="0"/>
              </a:rPr>
              <a:t>My solution is not the most efficient solution out there, and there are a few links to other implementations.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2133600" y="1524000"/>
            <a:ext cx="6248400" cy="4572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20000"/>
              </a:lnSpc>
              <a:buNone/>
            </a:pPr>
            <a:r>
              <a:rPr lang="en-IN" dirty="0" smtClean="0">
                <a:latin typeface="Times New Roman" pitchFamily="18" charset="0"/>
                <a:cs typeface="Times New Roman" pitchFamily="18" charset="0"/>
              </a:rPr>
              <a:t>    Hopefully by now you’re feeling confident enough to solve any Sudoku puzzle using the algorithm design techniques discussed here. I also hope that you might find additional application of this decision optimization algorithm as it can be widely used to solve a myriad of very difficult real-world problems. In addition to looking at the code, you might want to try executing it a few times to see how it performs, and to watch the selection and backtracking process. As I’ll be the first to admit, my solution is not the most efficient solution out there, and there are a few links to other implementations. One of the fastest I’ve seen is the </a:t>
            </a:r>
            <a:r>
              <a:rPr lang="en-IN" dirty="0" err="1" smtClean="0">
                <a:latin typeface="Times New Roman" pitchFamily="18" charset="0"/>
                <a:cs typeface="Times New Roman" pitchFamily="18" charset="0"/>
                <a:hlinkClick r:id="rId2"/>
              </a:rPr>
              <a:t>kudoku</a:t>
            </a:r>
            <a:r>
              <a:rPr lang="en-IN" dirty="0" smtClean="0">
                <a:latin typeface="Times New Roman" pitchFamily="18" charset="0"/>
                <a:cs typeface="Times New Roman" pitchFamily="18" charset="0"/>
              </a:rPr>
              <a:t> implementation in C. It claims to solve a 1000 hard </a:t>
            </a:r>
            <a:r>
              <a:rPr lang="en-IN" dirty="0" err="1" smtClean="0">
                <a:latin typeface="Times New Roman" pitchFamily="18" charset="0"/>
                <a:cs typeface="Times New Roman" pitchFamily="18" charset="0"/>
              </a:rPr>
              <a:t>sudoku</a:t>
            </a:r>
            <a:r>
              <a:rPr lang="en-IN" dirty="0" smtClean="0">
                <a:latin typeface="Times New Roman" pitchFamily="18" charset="0"/>
                <a:cs typeface="Times New Roman" pitchFamily="18" charset="0"/>
              </a:rPr>
              <a:t> problems in less than 2 seconds. If you were ever stumped at Sudoku before, now you know you don’t have to be ever again.</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618</Words>
  <Application>Microsoft Office PowerPoint</Application>
  <PresentationFormat>On-screen Show (4:3)</PresentationFormat>
  <Paragraphs>37</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Sudoko game using c#.net</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2021-09-24T08:23:40Z</dcterms:modified>
</cp:coreProperties>
</file>