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Hotel billing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billing system can be very useful within a business environment. Instead of making bills manually or to sum up the total manually, it is very much time consuming and also may have some human errors like adding up the wrong total or adding wrong items into the bill. When making a hand written bill the owner and customer both have to repeatedly check the total, items added, etc. It also sometimes results into a Bad Impression towards the Restaurant from a Customer. Ideally, user should be able to generate bill without any mistakes and quickly, enabling them to fasten or improve their process. To overcome this problem, we have come up with this project, that is, Restaurant Billing System Using </a:t>
            </a:r>
            <a:r>
              <a:rPr lang="en-IN" sz="2000" dirty="0" smtClean="0">
                <a:latin typeface="Times New Roman" pitchFamily="18" charset="0"/>
                <a:cs typeface="Times New Roman" pitchFamily="18" charset="0"/>
              </a:rPr>
              <a:t>Python.</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system only displays other services offered by the company but it is not included in the reservation form, the client can only reserved the room and packages displayed in the website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module will also verify if the user has an existing record and will prompt a message that the user account already exists and if not, it will be recorded to the database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adding of new customers in the database will be done by filing up an application form which will be recorded to the database and the proposed system will automatically generate an ID number that will also serve as proof that they are a registered user.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system we are going to build will provide solutions for the problems current manual system facing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a:t>
            </a:r>
            <a:r>
              <a:rPr lang="en-IN" sz="2000" dirty="0" smtClean="0">
                <a:latin typeface="Times New Roman" pitchFamily="18" charset="0"/>
                <a:cs typeface="Times New Roman" pitchFamily="18" charset="0"/>
              </a:rPr>
              <a:t>we can’t trust the accuracy of calculations done by manually, it’s not a surprise of encountering problems.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If </a:t>
            </a:r>
            <a:r>
              <a:rPr lang="en-IN" sz="2000" dirty="0" smtClean="0">
                <a:latin typeface="Times New Roman" pitchFamily="18" charset="0"/>
                <a:cs typeface="Times New Roman" pitchFamily="18" charset="0"/>
              </a:rPr>
              <a:t>we want to check for a previous room record or a reservation detail, management will be in a great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System we are going to develop will give remedies for the problems that are currently facing by our client.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Shifting </a:t>
            </a:r>
            <a:r>
              <a:rPr lang="en-IN" sz="2000" dirty="0" smtClean="0">
                <a:latin typeface="Times New Roman" pitchFamily="18" charset="0"/>
                <a:cs typeface="Times New Roman" pitchFamily="18" charset="0"/>
              </a:rPr>
              <a:t>to our system can acquire advantages such as saving of time, man hours, and space wastage. This will increase the efficiency in hotel daily activities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M</a:t>
            </a:r>
            <a:r>
              <a:rPr lang="en-IN" sz="2000" dirty="0" smtClean="0">
                <a:latin typeface="Times New Roman" pitchFamily="18" charset="0"/>
                <a:cs typeface="Times New Roman" pitchFamily="18" charset="0"/>
              </a:rPr>
              <a:t>any </a:t>
            </a:r>
            <a:r>
              <a:rPr lang="en-IN" sz="2000" dirty="0" smtClean="0">
                <a:latin typeface="Times New Roman" pitchFamily="18" charset="0"/>
                <a:cs typeface="Times New Roman" pitchFamily="18" charset="0"/>
              </a:rPr>
              <a:t>restaurant or café owners make bills for their customers manually with a pen paper.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sometimes results into an error of total or wrong items added or some items missing in bill or extra items added.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may end up by building up a bad impression of customer towards the Café or restaurant. So, to overcome this problem we’ve come up with this helpful project named Restaurant Billing System Using Python.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all love going to cafes or restaurants but when it takes time for them to make a bill or if they Make wrong bill then it’s time consuming. So, to avoid all such chaos our project will help in All possible terms.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decline of efficiency of the hotel and caused for many inconveniences in performing daily tasks at hotel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system database will store all the details and information about reservations, guests, room services/types and staff details in a convenient manner.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Database </a:t>
            </a:r>
            <a:r>
              <a:rPr lang="en-IN" sz="2000" dirty="0" smtClean="0">
                <a:latin typeface="Times New Roman" pitchFamily="18" charset="0"/>
                <a:cs typeface="Times New Roman" pitchFamily="18" charset="0"/>
              </a:rPr>
              <a:t>makes retrieval of data efficient and accurate. User of the system can easily search for a record by inserting any title. Reservations of the hotel can be done in a single click with no time.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a guest checks out from the hotel he or she will get a printed version of the bill including all expenses. System has a function to automatically calculate the bill according to the predefined charges set to items, food and rooms.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1828800"/>
                <a:gridCol w="274320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Customizable Wireless Food Ordering System with Real-Time Customer Feedback</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latin typeface="Times New Roman"/>
                          <a:ea typeface="Calibri"/>
                          <a:cs typeface="Latha"/>
                        </a:rPr>
                        <a:t>Noor</a:t>
                      </a:r>
                      <a:r>
                        <a:rPr lang="en-US" sz="2000" dirty="0">
                          <a:latin typeface="Times New Roman"/>
                          <a:ea typeface="Calibri"/>
                          <a:cs typeface="Latha"/>
                        </a:rPr>
                        <a:t> </a:t>
                      </a:r>
                      <a:r>
                        <a:rPr lang="en-US" sz="2000" dirty="0" err="1">
                          <a:latin typeface="Times New Roman"/>
                          <a:ea typeface="Calibri"/>
                          <a:cs typeface="Latha"/>
                        </a:rPr>
                        <a:t>Azah</a:t>
                      </a:r>
                      <a:r>
                        <a:rPr lang="en-US" sz="2000" dirty="0">
                          <a:latin typeface="Times New Roman"/>
                          <a:ea typeface="Calibri"/>
                          <a:cs typeface="Latha"/>
                        </a:rPr>
                        <a:t> </a:t>
                      </a:r>
                      <a:r>
                        <a:rPr lang="en-US" sz="2000" dirty="0" err="1">
                          <a:latin typeface="Times New Roman"/>
                          <a:ea typeface="Calibri"/>
                          <a:cs typeface="Latha"/>
                        </a:rPr>
                        <a:t>Samsudin</a:t>
                      </a:r>
                      <a:r>
                        <a:rPr lang="en-US" sz="2000" dirty="0">
                          <a:latin typeface="Times New Roman"/>
                          <a:ea typeface="Calibri"/>
                          <a:cs typeface="Latha"/>
                        </a:rPr>
                        <a:t>, </a:t>
                      </a:r>
                      <a:r>
                        <a:rPr lang="en-US" sz="2000" dirty="0" err="1">
                          <a:latin typeface="Times New Roman"/>
                          <a:ea typeface="Calibri"/>
                          <a:cs typeface="Latha"/>
                        </a:rPr>
                        <a:t>Shamsul</a:t>
                      </a:r>
                      <a:r>
                        <a:rPr lang="en-US" sz="2000" dirty="0">
                          <a:latin typeface="Times New Roman"/>
                          <a:ea typeface="Calibri"/>
                          <a:cs typeface="Latha"/>
                        </a:rPr>
                        <a:t> </a:t>
                      </a:r>
                      <a:r>
                        <a:rPr lang="en-US" sz="2000" dirty="0" err="1">
                          <a:latin typeface="Times New Roman"/>
                          <a:ea typeface="Calibri"/>
                          <a:cs typeface="Latha"/>
                        </a:rPr>
                        <a:t>Kamal</a:t>
                      </a:r>
                      <a:r>
                        <a:rPr lang="en-US" sz="2000" dirty="0">
                          <a:latin typeface="Times New Roman"/>
                          <a:ea typeface="Calibri"/>
                          <a:cs typeface="Latha"/>
                        </a:rPr>
                        <a:t> Ahmad Khalid, </a:t>
                      </a:r>
                      <a:r>
                        <a:rPr lang="en-US" sz="2000" dirty="0" err="1">
                          <a:latin typeface="Times New Roman"/>
                          <a:ea typeface="Calibri"/>
                          <a:cs typeface="Latha"/>
                        </a:rPr>
                        <a:t>Mohd</a:t>
                      </a:r>
                      <a:r>
                        <a:rPr lang="en-US" sz="2000" dirty="0">
                          <a:latin typeface="Times New Roman"/>
                          <a:ea typeface="Calibri"/>
                          <a:cs typeface="Latha"/>
                        </a:rPr>
                        <a:t> </a:t>
                      </a:r>
                      <a:r>
                        <a:rPr lang="en-US" sz="2000" dirty="0" err="1">
                          <a:latin typeface="Times New Roman"/>
                          <a:ea typeface="Calibri"/>
                          <a:cs typeface="Latha"/>
                        </a:rPr>
                        <a:t>Fikry</a:t>
                      </a:r>
                      <a:r>
                        <a:rPr lang="en-US" sz="2000" dirty="0">
                          <a:latin typeface="Times New Roman"/>
                          <a:ea typeface="Calibri"/>
                          <a:cs typeface="Latha"/>
                        </a:rPr>
                        <a:t> </a:t>
                      </a:r>
                      <a:r>
                        <a:rPr lang="en-US" sz="2000" dirty="0" err="1">
                          <a:latin typeface="Times New Roman"/>
                          <a:ea typeface="Calibri"/>
                          <a:cs typeface="Latha"/>
                        </a:rPr>
                        <a:t>Akmal</a:t>
                      </a:r>
                      <a:r>
                        <a:rPr lang="en-US" sz="2000" dirty="0">
                          <a:latin typeface="Times New Roman"/>
                          <a:ea typeface="Calibri"/>
                          <a:cs typeface="Latha"/>
                        </a:rPr>
                        <a:t> </a:t>
                      </a:r>
                      <a:r>
                        <a:rPr lang="en-US" sz="2000" dirty="0" err="1">
                          <a:latin typeface="Times New Roman"/>
                          <a:ea typeface="Calibri"/>
                          <a:cs typeface="Latha"/>
                        </a:rPr>
                        <a:t>Mohd</a:t>
                      </a:r>
                      <a:r>
                        <a:rPr lang="en-US" sz="2000" dirty="0">
                          <a:latin typeface="Times New Roman"/>
                          <a:ea typeface="Calibri"/>
                          <a:cs typeface="Latha"/>
                        </a:rPr>
                        <a:t> </a:t>
                      </a:r>
                      <a:r>
                        <a:rPr lang="en-US" sz="2000" dirty="0" err="1">
                          <a:latin typeface="Times New Roman"/>
                          <a:ea typeface="Calibri"/>
                          <a:cs typeface="Latha"/>
                        </a:rPr>
                        <a:t>Kohar</a:t>
                      </a:r>
                      <a:r>
                        <a:rPr lang="en-US" sz="2000" dirty="0">
                          <a:latin typeface="Times New Roman"/>
                          <a:ea typeface="Calibri"/>
                          <a:cs typeface="Latha"/>
                        </a:rPr>
                        <a:t>, </a:t>
                      </a:r>
                      <a:r>
                        <a:rPr lang="en-US" sz="2000" dirty="0" err="1">
                          <a:latin typeface="Times New Roman"/>
                          <a:ea typeface="Calibri"/>
                          <a:cs typeface="Latha"/>
                        </a:rPr>
                        <a:t>Zulkifli</a:t>
                      </a:r>
                      <a:r>
                        <a:rPr lang="en-US" sz="2000" dirty="0">
                          <a:latin typeface="Times New Roman"/>
                          <a:ea typeface="Calibri"/>
                          <a:cs typeface="Latha"/>
                        </a:rPr>
                        <a:t> </a:t>
                      </a:r>
                      <a:r>
                        <a:rPr lang="en-US" sz="2000" dirty="0" err="1">
                          <a:latin typeface="Times New Roman"/>
                          <a:ea typeface="Calibri"/>
                          <a:cs typeface="Latha"/>
                        </a:rPr>
                        <a:t>Senin</a:t>
                      </a:r>
                      <a:r>
                        <a:rPr lang="en-US" sz="2000" dirty="0">
                          <a:latin typeface="Times New Roman"/>
                          <a:ea typeface="Calibri"/>
                          <a:cs typeface="Latha"/>
                        </a:rPr>
                        <a:t>, </a:t>
                      </a:r>
                      <a:r>
                        <a:rPr lang="en-US" sz="2000" dirty="0" err="1">
                          <a:latin typeface="Times New Roman"/>
                          <a:ea typeface="Calibri"/>
                          <a:cs typeface="Latha"/>
                        </a:rPr>
                        <a:t>Mohd</a:t>
                      </a:r>
                      <a:r>
                        <a:rPr lang="en-US" sz="2000" dirty="0">
                          <a:latin typeface="Times New Roman"/>
                          <a:ea typeface="Calibri"/>
                          <a:cs typeface="Latha"/>
                        </a:rPr>
                        <a:t> Nor </a:t>
                      </a:r>
                      <a:r>
                        <a:rPr lang="en-US" sz="2000" dirty="0" err="1">
                          <a:latin typeface="Times New Roman"/>
                          <a:ea typeface="Calibri"/>
                          <a:cs typeface="Latha"/>
                        </a:rPr>
                        <a:t>Ihkasan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existence of wireless technology and the emergence of mobile devices enable a simple yet powerful infrastructure for business application.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Intelligent Restaurant System Smart Menu That Digital Technology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Sakari Pieskä, Markus Liuska, Juhana Jauhiainen, and Antti Auno of Centria University ofApplied Sciences Ylivieska</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Intelligent restaurant systems are an interesting application area for merging and extension of cognitive capabilities with both intra-cognitive and inter-cognitive communication.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5.png"/>
          <p:cNvPicPr>
            <a:picLocks noGrp="1" noChangeAspect="1" noChangeArrowheads="1"/>
          </p:cNvPicPr>
          <p:nvPr>
            <p:ph idx="1"/>
          </p:nvPr>
        </p:nvPicPr>
        <p:blipFill>
          <a:blip r:embed="rId2"/>
          <a:srcRect/>
          <a:stretch>
            <a:fillRect/>
          </a:stretch>
        </p:blipFill>
        <p:spPr bwMode="auto">
          <a:xfrm>
            <a:off x="2133600" y="1676400"/>
            <a:ext cx="5715000" cy="4267199"/>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The </a:t>
            </a:r>
            <a:r>
              <a:rPr lang="en-IN" dirty="0" smtClean="0">
                <a:latin typeface="Times New Roman" pitchFamily="18" charset="0"/>
                <a:cs typeface="Times New Roman" pitchFamily="18" charset="0"/>
              </a:rPr>
              <a:t>urge for the digital restaurant management systems is increasing day by date. Restaurant Billing System Using Python is a perfect solution for this. Through this the ease of access and flexibility of the day to day works in the restaurant is made simpler. The features such as bill number, CGST and SGST make this software user friendly. Both the management side and worker site can manage the data easily using such a system. It is very good and reliable system which can be in corporate to the chain of hotels so can easily maintained and addressed</a:t>
            </a:r>
            <a:endParaRPr lang="en-US"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a:t>
            </a:r>
            <a:r>
              <a:rPr lang="en-IN" sz="1700" dirty="0" err="1" smtClean="0">
                <a:latin typeface="Times New Roman" pitchFamily="18" charset="0"/>
                <a:cs typeface="Times New Roman" pitchFamily="18" charset="0"/>
              </a:rPr>
              <a:t>Noor</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Azah</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Samsudin</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Shamsul</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Kamal</a:t>
            </a:r>
            <a:r>
              <a:rPr lang="en-IN" sz="1700" dirty="0" smtClean="0">
                <a:latin typeface="Times New Roman" pitchFamily="18" charset="0"/>
                <a:cs typeface="Times New Roman" pitchFamily="18" charset="0"/>
              </a:rPr>
              <a:t> Ahmad Khalid, </a:t>
            </a:r>
            <a:r>
              <a:rPr lang="en-IN" sz="1700" dirty="0" err="1" smtClean="0">
                <a:latin typeface="Times New Roman" pitchFamily="18" charset="0"/>
                <a:cs typeface="Times New Roman" pitchFamily="18" charset="0"/>
              </a:rPr>
              <a:t>Mohd</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Fikry</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Akmal</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Mohd</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Kohar</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Zulkifli</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Senin</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Mohd</a:t>
            </a:r>
            <a:r>
              <a:rPr lang="en-IN" sz="1700" dirty="0" smtClean="0">
                <a:latin typeface="Times New Roman" pitchFamily="18" charset="0"/>
                <a:cs typeface="Times New Roman" pitchFamily="18" charset="0"/>
              </a:rPr>
              <a:t> Nor </a:t>
            </a:r>
            <a:r>
              <a:rPr lang="en-IN" sz="1700" dirty="0" err="1" smtClean="0">
                <a:latin typeface="Times New Roman" pitchFamily="18" charset="0"/>
                <a:cs typeface="Times New Roman" pitchFamily="18" charset="0"/>
              </a:rPr>
              <a:t>Ihkasan</a:t>
            </a:r>
            <a:r>
              <a:rPr lang="en-IN" sz="1700" dirty="0" smtClean="0">
                <a:latin typeface="Times New Roman" pitchFamily="18" charset="0"/>
                <a:cs typeface="Times New Roman" pitchFamily="18" charset="0"/>
              </a:rPr>
              <a:t>; “A Customizable Wireless Food Ordering System with Real-Time Customer Feedback.”; 2011 IEEE Symposium on Wireless Technology and Applications (ISWTA), September 25-28, 2011, </a:t>
            </a:r>
            <a:r>
              <a:rPr lang="en-IN" sz="1700" dirty="0" err="1" smtClean="0">
                <a:latin typeface="Times New Roman" pitchFamily="18" charset="0"/>
                <a:cs typeface="Times New Roman" pitchFamily="18" charset="0"/>
              </a:rPr>
              <a:t>Langkawi</a:t>
            </a:r>
            <a:r>
              <a:rPr lang="en-IN" sz="1700" dirty="0" smtClean="0">
                <a:latin typeface="Times New Roman" pitchFamily="18" charset="0"/>
                <a:cs typeface="Times New Roman" pitchFamily="18" charset="0"/>
              </a:rPr>
              <a:t>, Malaysia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a:t>
            </a:r>
            <a:r>
              <a:rPr lang="en-IN" sz="1700" dirty="0" err="1" smtClean="0">
                <a:latin typeface="Times New Roman" pitchFamily="18" charset="0"/>
                <a:cs typeface="Times New Roman" pitchFamily="18" charset="0"/>
              </a:rPr>
              <a:t>Sakari</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Pieskä</a:t>
            </a:r>
            <a:r>
              <a:rPr lang="en-IN" sz="1700" dirty="0" smtClean="0">
                <a:latin typeface="Times New Roman" pitchFamily="18" charset="0"/>
                <a:cs typeface="Times New Roman" pitchFamily="18" charset="0"/>
              </a:rPr>
              <a:t>, Markus </a:t>
            </a:r>
            <a:r>
              <a:rPr lang="en-IN" sz="1700" dirty="0" err="1" smtClean="0">
                <a:latin typeface="Times New Roman" pitchFamily="18" charset="0"/>
                <a:cs typeface="Times New Roman" pitchFamily="18" charset="0"/>
              </a:rPr>
              <a:t>Liuska</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Juhana</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Jauhiainen</a:t>
            </a:r>
            <a:r>
              <a:rPr lang="en-IN" sz="1700" dirty="0" smtClean="0">
                <a:latin typeface="Times New Roman" pitchFamily="18" charset="0"/>
                <a:cs typeface="Times New Roman" pitchFamily="18" charset="0"/>
              </a:rPr>
              <a:t>, and </a:t>
            </a:r>
            <a:r>
              <a:rPr lang="en-IN" sz="1700" dirty="0" err="1" smtClean="0">
                <a:latin typeface="Times New Roman" pitchFamily="18" charset="0"/>
                <a:cs typeface="Times New Roman" pitchFamily="18" charset="0"/>
              </a:rPr>
              <a:t>Antti</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Auno</a:t>
            </a:r>
            <a:r>
              <a:rPr lang="en-IN" sz="1700" dirty="0" smtClean="0">
                <a:latin typeface="Times New Roman" pitchFamily="18" charset="0"/>
                <a:cs typeface="Times New Roman" pitchFamily="18" charset="0"/>
              </a:rPr>
              <a:t> of </a:t>
            </a:r>
            <a:r>
              <a:rPr lang="en-IN" sz="1700" dirty="0" err="1" smtClean="0">
                <a:latin typeface="Times New Roman" pitchFamily="18" charset="0"/>
                <a:cs typeface="Times New Roman" pitchFamily="18" charset="0"/>
              </a:rPr>
              <a:t>Centria</a:t>
            </a:r>
            <a:r>
              <a:rPr lang="en-IN" sz="1700" dirty="0" smtClean="0">
                <a:latin typeface="Times New Roman" pitchFamily="18" charset="0"/>
                <a:cs typeface="Times New Roman" pitchFamily="18" charset="0"/>
              </a:rPr>
              <a:t> University </a:t>
            </a:r>
            <a:r>
              <a:rPr lang="en-IN" sz="1700" dirty="0" err="1" smtClean="0">
                <a:latin typeface="Times New Roman" pitchFamily="18" charset="0"/>
                <a:cs typeface="Times New Roman" pitchFamily="18" charset="0"/>
              </a:rPr>
              <a:t>ofApplied</a:t>
            </a:r>
            <a:r>
              <a:rPr lang="en-IN" sz="1700" dirty="0" smtClean="0">
                <a:latin typeface="Times New Roman" pitchFamily="18" charset="0"/>
                <a:cs typeface="Times New Roman" pitchFamily="18" charset="0"/>
              </a:rPr>
              <a:t> Sciences </a:t>
            </a:r>
            <a:r>
              <a:rPr lang="en-IN" sz="1700" dirty="0" err="1" smtClean="0">
                <a:latin typeface="Times New Roman" pitchFamily="18" charset="0"/>
                <a:cs typeface="Times New Roman" pitchFamily="18" charset="0"/>
              </a:rPr>
              <a:t>Ylivieska</a:t>
            </a:r>
            <a:r>
              <a:rPr lang="en-IN" sz="1700" dirty="0" smtClean="0">
                <a:latin typeface="Times New Roman" pitchFamily="18" charset="0"/>
                <a:cs typeface="Times New Roman" pitchFamily="18" charset="0"/>
              </a:rPr>
              <a:t>; “Intelligent Restaurant System Smart Menu That Digital Technology”; </a:t>
            </a:r>
            <a:r>
              <a:rPr lang="en-IN" sz="1700" dirty="0" err="1" smtClean="0">
                <a:latin typeface="Times New Roman" pitchFamily="18" charset="0"/>
                <a:cs typeface="Times New Roman" pitchFamily="18" charset="0"/>
              </a:rPr>
              <a:t>coginfocom</a:t>
            </a:r>
            <a:r>
              <a:rPr lang="en-IN" sz="1700" dirty="0" smtClean="0">
                <a:latin typeface="Times New Roman" pitchFamily="18" charset="0"/>
                <a:cs typeface="Times New Roman" pitchFamily="18" charset="0"/>
              </a:rPr>
              <a:t> 2013 4th IEEE International Conference on Cognitive Info communications December 2–5, 2013, Budapest, Hungary.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3] </a:t>
            </a:r>
            <a:r>
              <a:rPr lang="en-IN" sz="1700" dirty="0" err="1" smtClean="0">
                <a:latin typeface="Times New Roman" pitchFamily="18" charset="0"/>
                <a:cs typeface="Times New Roman" pitchFamily="18" charset="0"/>
              </a:rPr>
              <a:t>Ching-suchang</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Che-chen</a:t>
            </a:r>
            <a:r>
              <a:rPr lang="en-IN" sz="1700" dirty="0" smtClean="0">
                <a:latin typeface="Times New Roman" pitchFamily="18" charset="0"/>
                <a:cs typeface="Times New Roman" pitchFamily="18" charset="0"/>
              </a:rPr>
              <a:t> Kung, Tan-</a:t>
            </a:r>
            <a:r>
              <a:rPr lang="en-IN" sz="1700" dirty="0" err="1" smtClean="0">
                <a:latin typeface="Times New Roman" pitchFamily="18" charset="0"/>
                <a:cs typeface="Times New Roman" pitchFamily="18" charset="0"/>
              </a:rPr>
              <a:t>hsu</a:t>
            </a:r>
            <a:r>
              <a:rPr lang="en-IN" sz="1700" dirty="0" smtClean="0">
                <a:latin typeface="Times New Roman" pitchFamily="18" charset="0"/>
                <a:cs typeface="Times New Roman" pitchFamily="18" charset="0"/>
              </a:rPr>
              <a:t> Tan,” Development and Implementation of an E-Restaurant for Customer-Centric Service Using </a:t>
            </a:r>
            <a:r>
              <a:rPr lang="en-IN" sz="1700" dirty="0" err="1" smtClean="0">
                <a:latin typeface="Times New Roman" pitchFamily="18" charset="0"/>
                <a:cs typeface="Times New Roman" pitchFamily="18" charset="0"/>
              </a:rPr>
              <a:t>Wlan</a:t>
            </a:r>
            <a:r>
              <a:rPr lang="en-IN" sz="1700" dirty="0" smtClean="0">
                <a:latin typeface="Times New Roman" pitchFamily="18" charset="0"/>
                <a:cs typeface="Times New Roman" pitchFamily="18" charset="0"/>
              </a:rPr>
              <a:t> And </a:t>
            </a:r>
            <a:r>
              <a:rPr lang="en-IN" sz="1700" dirty="0" err="1" smtClean="0">
                <a:latin typeface="Times New Roman" pitchFamily="18" charset="0"/>
                <a:cs typeface="Times New Roman" pitchFamily="18" charset="0"/>
              </a:rPr>
              <a:t>Rfid</a:t>
            </a:r>
            <a:r>
              <a:rPr lang="en-IN" sz="1700" dirty="0" smtClean="0">
                <a:latin typeface="Times New Roman" pitchFamily="18" charset="0"/>
                <a:cs typeface="Times New Roman" pitchFamily="18" charset="0"/>
              </a:rPr>
              <a:t> Technology”, proceedings of the Seventh International Conference On Machine Learning And Cybernetics, Kunming, 12-15 July 2008</a:t>
            </a:r>
            <a:endParaRPr lang="en-US" sz="17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1241</TotalTime>
  <Words>1009</Words>
  <Application>Microsoft Office PowerPoint</Application>
  <PresentationFormat>On-screen Show (4:3)</PresentationFormat>
  <Paragraphs>52</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Hotel billing system</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2021-09-24T12:08:16Z</dcterms:modified>
</cp:coreProperties>
</file>