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328" r:id="rId4"/>
    <p:sldId id="260" r:id="rId5"/>
    <p:sldId id="262" r:id="rId6"/>
    <p:sldId id="263" r:id="rId7"/>
    <p:sldId id="294" r:id="rId8"/>
    <p:sldId id="330" r:id="rId9"/>
    <p:sldId id="296" r:id="rId10"/>
    <p:sldId id="295" r:id="rId11"/>
    <p:sldId id="331"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Home appliances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increase in the consumption of energy and population, there is a great need to conserve energy in every way possible. The inability to access and control the appliances from remote locations is one of the major reasons for energy wastage in Ghana. This project presents the development and implementation of a Global System for Mobile Communication (GSM) based remote control system for electrical appliances and lighting that enables complete control of the interface on which it is based. GSM Shield was used for receiving short message service (SMS) from the </a:t>
            </a:r>
            <a:r>
              <a:rPr lang="en-IN" sz="2000" dirty="0" err="1" smtClean="0">
                <a:latin typeface="Times New Roman" pitchFamily="18" charset="0"/>
                <a:cs typeface="Times New Roman" pitchFamily="18" charset="0"/>
              </a:rPr>
              <a:t>homeowner‟s</a:t>
            </a:r>
            <a:r>
              <a:rPr lang="en-IN" sz="2000" dirty="0" smtClean="0">
                <a:latin typeface="Times New Roman" pitchFamily="18" charset="0"/>
                <a:cs typeface="Times New Roman" pitchFamily="18" charset="0"/>
              </a:rPr>
              <a:t> mobile phone that automatically enables an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microcontroller to take the necessary actions like switching OFF and ON electrical appliances such as fan, light, air- conditioner, supply mains and so 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Basically</a:t>
            </a:r>
            <a:r>
              <a:rPr lang="en-IN" sz="2000" dirty="0" smtClean="0">
                <a:latin typeface="Times New Roman" pitchFamily="18" charset="0"/>
                <a:cs typeface="Times New Roman" pitchFamily="18" charset="0"/>
              </a:rPr>
              <a:t>, it reads the SMS and acts according to the message. Similar products commercially available are Internet dependent and so lack the true sense of real mobility and security. However, the present GSM based remote control system allows the homeowner to control household appliances from anywhere using the mobile phone and also prevents unauthorized access to these appliances. Crucial to the present system is the provision of security on detection of intrusion via SMS using GSM technology. This GSM based HACS is recommended for implementation in every home to tackle the rampant energy wastage in Ghana.</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believed that the lack of adoption is due to the lack of extensibility, cost, and ease of existing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Pre existing </a:t>
            </a:r>
            <a:r>
              <a:rPr lang="en-IN" sz="2000" dirty="0" smtClean="0">
                <a:latin typeface="Times New Roman" pitchFamily="18" charset="0"/>
                <a:cs typeface="Times New Roman" pitchFamily="18" charset="0"/>
              </a:rPr>
              <a:t>network protocols UDP, SNMP will function same way as expected on both wireless and wired networks.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are designed in order to modify the existing normal refrigerator as a smart refrigerator which enables the user to save a huge cost.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includes existing two modules and one clouded module which will be available at any time and maintaining a copy of the system information up to </a:t>
            </a:r>
            <a:r>
              <a:rPr lang="en-IN" sz="2000" dirty="0" smtClean="0">
                <a:latin typeface="Times New Roman" pitchFamily="18" charset="0"/>
                <a:cs typeface="Times New Roman" pitchFamily="18" charset="0"/>
              </a:rPr>
              <a:t>date.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client/server mechanism uses different protocols to convey messages and to control signals through the internet </a:t>
            </a:r>
            <a:r>
              <a:rPr lang="en-IN" sz="2000" dirty="0" smtClean="0">
                <a:latin typeface="Times New Roman" pitchFamily="18" charset="0"/>
                <a:cs typeface="Times New Roman" pitchFamily="18" charset="0"/>
              </a:rPr>
              <a:t>have </a:t>
            </a:r>
            <a:r>
              <a:rPr lang="en-IN" sz="2000" dirty="0" smtClean="0">
                <a:latin typeface="Times New Roman" pitchFamily="18" charset="0"/>
                <a:cs typeface="Times New Roman" pitchFamily="18" charset="0"/>
              </a:rPr>
              <a:t>explained about IOT and Cloud computing can work together to address the big data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Unit test levels were important and very effective since most of the problems have been identified and eliminated in early stages of development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Connectier</a:t>
            </a:r>
            <a:r>
              <a:rPr lang="en-IN" sz="2000" dirty="0" smtClean="0">
                <a:latin typeface="Times New Roman" pitchFamily="18" charset="0"/>
                <a:cs typeface="Times New Roman" pitchFamily="18" charset="0"/>
              </a:rPr>
              <a:t> team faced so many technical problems from designing phase to implementation phase of the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of the researches mentioned above contain two modules: hardware module and software module for communication.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SMS is the best solution for communication in a power </a:t>
            </a:r>
            <a:r>
              <a:rPr lang="en-IN" sz="2000" dirty="0" smtClean="0">
                <a:latin typeface="Times New Roman" pitchFamily="18" charset="0"/>
                <a:cs typeface="Times New Roman" pitchFamily="18" charset="0"/>
              </a:rPr>
              <a:t>failure </a:t>
            </a:r>
            <a:r>
              <a:rPr lang="en-IN" sz="2000" dirty="0" smtClean="0">
                <a:latin typeface="Times New Roman" pitchFamily="18" charset="0"/>
                <a:cs typeface="Times New Roman" pitchFamily="18" charset="0"/>
              </a:rPr>
              <a:t>proposed a GSM based system in which the user sends a </a:t>
            </a:r>
            <a:r>
              <a:rPr lang="en-IN" sz="2000" dirty="0" err="1" smtClean="0">
                <a:latin typeface="Times New Roman" pitchFamily="18" charset="0"/>
                <a:cs typeface="Times New Roman" pitchFamily="18" charset="0"/>
              </a:rPr>
              <a:t>sms</a:t>
            </a:r>
            <a:r>
              <a:rPr lang="en-IN" sz="2000" dirty="0" smtClean="0">
                <a:latin typeface="Times New Roman" pitchFamily="18" charset="0"/>
                <a:cs typeface="Times New Roman" pitchFamily="18" charset="0"/>
              </a:rPr>
              <a:t> command which is identified using a microcontroller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major reason behind choosing MQ-2 Smoke Sensor for our proposed smoke detection module is its sensitivity to smoke and to plenty of other flammable gases such as LPG, butane, propane, methane, alcohol and hydrogen.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Firebase real-time database system has been used as the database of this system to make sure that the users will get a real time experience of observation of their home appliances. Proposed Home Automation System will help to improve the standard of living at home and allow increasing work efficiency in future.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SMS is used as a means of monitoring and controlling systems because is the easiest and the most available technology.</a:t>
            </a:r>
          </a:p>
          <a:p>
            <a:pPr algn="just">
              <a:lnSpc>
                <a:spcPct val="150000"/>
              </a:lnSpc>
            </a:pPr>
            <a:r>
              <a:rPr lang="en-IN" sz="2000" dirty="0" smtClean="0">
                <a:latin typeface="Times New Roman" pitchFamily="18" charset="0"/>
                <a:cs typeface="Times New Roman" pitchFamily="18" charset="0"/>
              </a:rPr>
              <a:t>Though the HACS technology seem promising, the major task of improving performance has attracted least research attention.</a:t>
            </a:r>
          </a:p>
          <a:p>
            <a:pPr algn="just">
              <a:lnSpc>
                <a:spcPct val="150000"/>
              </a:lnSpc>
            </a:pPr>
            <a:r>
              <a:rPr lang="en-IN" sz="2000" dirty="0" smtClean="0">
                <a:latin typeface="Times New Roman" pitchFamily="18" charset="0"/>
                <a:cs typeface="Times New Roman" pitchFamily="18" charset="0"/>
              </a:rPr>
              <a:t>Technology has been ever evolving, and as a result, new means are being developed for easier and safer control of electrical devices for more efficient power management at homes and workplaces.</a:t>
            </a:r>
          </a:p>
          <a:p>
            <a:pPr algn="just">
              <a:lnSpc>
                <a:spcPct val="150000"/>
              </a:lnSpc>
            </a:pPr>
            <a:r>
              <a:rPr lang="en-IN" sz="2000" dirty="0" smtClean="0">
                <a:latin typeface="Times New Roman" pitchFamily="18" charset="0"/>
                <a:cs typeface="Times New Roman" pitchFamily="18" charset="0"/>
              </a:rPr>
              <a:t>Most people inevitably tend to leave their lights, fans and other appliances on when leaving their homes resulting in energy wastages and inefficiencies. </a:t>
            </a:r>
          </a:p>
          <a:p>
            <a:pPr algn="just">
              <a:lnSpc>
                <a:spcPct val="150000"/>
              </a:lnSpc>
            </a:pPr>
            <a:r>
              <a:rPr lang="en-IN" sz="2000" dirty="0" smtClean="0">
                <a:latin typeface="Times New Roman" pitchFamily="18" charset="0"/>
                <a:cs typeface="Times New Roman" pitchFamily="18" charset="0"/>
              </a:rPr>
              <a:t>Home automation or Intelligent/Smart home (SH) means automating daily tasks of electrical devices used in homes</a:t>
            </a:r>
            <a:r>
              <a:rPr lang="en-US"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981200" y="1447800"/>
            <a:ext cx="6172200" cy="4572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conclusion, a HACS has been designed and implemented with remote access and control of appliances and intrusion detection functionalities. A prototype of the design has also been developed which presents a mobile controlled and </a:t>
            </a:r>
            <a:r>
              <a:rPr lang="en-IN" dirty="0" err="1" smtClean="0">
                <a:latin typeface="Times New Roman" pitchFamily="18" charset="0"/>
                <a:cs typeface="Times New Roman" pitchFamily="18" charset="0"/>
              </a:rPr>
              <a:t>userfriendly</a:t>
            </a:r>
            <a:r>
              <a:rPr lang="en-IN" dirty="0" smtClean="0">
                <a:latin typeface="Times New Roman" pitchFamily="18" charset="0"/>
                <a:cs typeface="Times New Roman" pitchFamily="18" charset="0"/>
              </a:rPr>
              <a:t> approach to the available home automation system which provides solutions to the problems homeowners face concerning Energy wastage and Appliance control. With other functionalities like Intrusion detection alert and alarm systems, light control, and remote control of home appliances, the homeowners will enjoy an improved standard of living. </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1258</TotalTime>
  <Words>802</Words>
  <Application>Microsoft Office PowerPoint</Application>
  <PresentationFormat>On-screen Show (4:3)</PresentationFormat>
  <Paragraphs>39</Paragraphs>
  <Slides>11</Slides>
  <Notes>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Home appliances system</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2021-09-21T08:51:30Z</dcterms:modified>
</cp:coreProperties>
</file>