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Furniture shopping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Furniture </a:t>
            </a:r>
            <a:r>
              <a:rPr lang="en-IN" sz="2000" dirty="0" smtClean="0">
                <a:latin typeface="Times New Roman" pitchFamily="18" charset="0"/>
                <a:cs typeface="Times New Roman" pitchFamily="18" charset="0"/>
              </a:rPr>
              <a:t>is the soul of a house; it gives a sense of fulfilling needs. Types of furniture are of many designs and categories. It can be as small as a mouse to as gigantic as an </a:t>
            </a:r>
            <a:r>
              <a:rPr lang="en-IN" sz="2000" dirty="0" err="1" smtClean="0">
                <a:latin typeface="Times New Roman" pitchFamily="18" charset="0"/>
                <a:cs typeface="Times New Roman" pitchFamily="18" charset="0"/>
              </a:rPr>
              <a:t>elephant.The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proper fitting at the right place is also a matter of concern while choosing the furniture. It should be taken care that the size of the room and the size of furniture align with each other. Sometimes furniture is available prepared one can go and buy and order. On the other hand, sometimes we want some furniture which we want to customize according to a </a:t>
            </a:r>
            <a:r>
              <a:rPr lang="en-IN" sz="2000" dirty="0" err="1" smtClean="0">
                <a:latin typeface="Times New Roman" pitchFamily="18" charset="0"/>
                <a:cs typeface="Times New Roman" pitchFamily="18" charset="0"/>
              </a:rPr>
              <a:t>choice.In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case, the user can give his customized item’s description, dimensions, and other features he wants in this. Further, he will be provided dates of completion of the order. Now admin analyzes the order and takes the according to that assigned amount of wood to it and no. He will decide the tools that need to be used in this system and provided them to the </a:t>
            </a:r>
            <a:r>
              <a:rPr lang="en-IN" sz="2000" dirty="0" err="1" smtClean="0">
                <a:latin typeface="Times New Roman" pitchFamily="18" charset="0"/>
                <a:cs typeface="Times New Roman" pitchFamily="18" charset="0"/>
              </a:rPr>
              <a:t>staff.Of</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staffs to that order and description is forwarded to them such that they can start with the preparation of the furniture. As the order completes it is given to the user, and he can take that to his home.</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Explicit knowledge is information and data that is synthesized to create a new set of more complex, explicit knowledge. </a:t>
            </a:r>
            <a:r>
              <a:rPr lang="en-IN" sz="2000" dirty="0" smtClean="0">
                <a:latin typeface="Times New Roman" pitchFamily="18" charset="0"/>
                <a:cs typeface="Times New Roman" pitchFamily="18" charset="0"/>
              </a:rPr>
              <a:t>Done </a:t>
            </a:r>
            <a:r>
              <a:rPr lang="en-IN" sz="2000" dirty="0" smtClean="0">
                <a:latin typeface="Times New Roman" pitchFamily="18" charset="0"/>
                <a:cs typeface="Times New Roman" pitchFamily="18" charset="0"/>
              </a:rPr>
              <a:t>through communication, integration and systemization of various explicit knowledge streams.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explicit knowledge, information and data are reconfigured, reclassified and </a:t>
            </a:r>
            <a:r>
              <a:rPr lang="en-IN" sz="2000" dirty="0" smtClean="0">
                <a:latin typeface="Times New Roman" pitchFamily="18" charset="0"/>
                <a:cs typeface="Times New Roman" pitchFamily="18" charset="0"/>
              </a:rPr>
              <a:t>re-contextualized.</a:t>
            </a:r>
          </a:p>
          <a:p>
            <a:pPr algn="just">
              <a:lnSpc>
                <a:spcPct val="150000"/>
              </a:lnSpc>
            </a:pPr>
            <a:r>
              <a:rPr lang="en-IN" sz="2000" dirty="0" smtClean="0">
                <a:latin typeface="Times New Roman" pitchFamily="18" charset="0"/>
                <a:cs typeface="Times New Roman" pitchFamily="18" charset="0"/>
              </a:rPr>
              <a:t>Declarative </a:t>
            </a:r>
            <a:r>
              <a:rPr lang="en-IN" sz="2000" dirty="0" smtClean="0">
                <a:latin typeface="Times New Roman" pitchFamily="18" charset="0"/>
                <a:cs typeface="Times New Roman" pitchFamily="18" charset="0"/>
              </a:rPr>
              <a:t>knowledge of things that support the process of implementing existing activities in the organization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existing knowledge, it can be concluded that there is still undocumented knowledge and no electronically documented knowledge.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drawback is that if a similar problem recurs in the future, production workers still cannot identify and solve it without calling in an expert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Procedural knowledge is knowledge that is needed by furniture producers, because from this procedural knowledge can know what steps must be taken in solving a problem in producing wood </a:t>
            </a:r>
            <a:r>
              <a:rPr lang="en-IN" sz="2000" dirty="0" smtClean="0">
                <a:latin typeface="Times New Roman" pitchFamily="18" charset="0"/>
                <a:cs typeface="Times New Roman" pitchFamily="18" charset="0"/>
              </a:rPr>
              <a:t>furniture.</a:t>
            </a:r>
          </a:p>
          <a:p>
            <a:pPr algn="just">
              <a:lnSpc>
                <a:spcPct val="150000"/>
              </a:lnSpc>
            </a:pPr>
            <a:r>
              <a:rPr lang="en-IN" sz="2000" dirty="0" smtClean="0">
                <a:latin typeface="Times New Roman" pitchFamily="18" charset="0"/>
                <a:cs typeface="Times New Roman" pitchFamily="18" charset="0"/>
              </a:rPr>
              <a:t>This undocumented knowledge such as the experience of producing wood furniture and the problems of the process of production and distribution of furniture is still in the form of tacit knowledge where only experienced furniture entrepreneurs have it.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research is to get a knowledge management system design and expert system that can be used by novice furniture entrepreneurs, furniture manufacturers, furniture distributors and furniture consumers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proposed system is trying to cover all the problems of existing system </a:t>
            </a:r>
            <a:r>
              <a:rPr lang="en-IN" sz="2000" dirty="0" smtClean="0">
                <a:latin typeface="Times New Roman" pitchFamily="18" charset="0"/>
                <a:cs typeface="Times New Roman" pitchFamily="18" charset="0"/>
              </a:rPr>
              <a:t>by means </a:t>
            </a:r>
            <a:r>
              <a:rPr lang="en-IN" sz="2000" dirty="0" smtClean="0">
                <a:latin typeface="Times New Roman" pitchFamily="18" charset="0"/>
                <a:cs typeface="Times New Roman" pitchFamily="18" charset="0"/>
              </a:rPr>
              <a:t>of computerizing the entire work. The proposed system is the </a:t>
            </a:r>
            <a:r>
              <a:rPr lang="en-IN" sz="2000" dirty="0" smtClean="0">
                <a:latin typeface="Times New Roman" pitchFamily="18" charset="0"/>
                <a:cs typeface="Times New Roman" pitchFamily="18" charset="0"/>
              </a:rPr>
              <a:t>implementation of VB.NET </a:t>
            </a:r>
            <a:r>
              <a:rPr lang="en-IN" sz="2000" dirty="0" smtClean="0">
                <a:latin typeface="Times New Roman" pitchFamily="18" charset="0"/>
                <a:cs typeface="Times New Roman" pitchFamily="18" charset="0"/>
              </a:rPr>
              <a:t>and SQL SERVER with many advanced features. VB.NET and SQL </a:t>
            </a:r>
            <a:r>
              <a:rPr lang="en-IN" sz="2000" dirty="0" smtClean="0">
                <a:latin typeface="Times New Roman" pitchFamily="18" charset="0"/>
                <a:cs typeface="Times New Roman" pitchFamily="18" charset="0"/>
              </a:rPr>
              <a:t>SERVER are </a:t>
            </a:r>
            <a:r>
              <a:rPr lang="en-IN" sz="2000" dirty="0" smtClean="0">
                <a:latin typeface="Times New Roman" pitchFamily="18" charset="0"/>
                <a:cs typeface="Times New Roman" pitchFamily="18" charset="0"/>
              </a:rPr>
              <a:t>used to validate and connect the database.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simplifies the task of the user by </a:t>
            </a:r>
            <a:r>
              <a:rPr lang="en-IN" sz="2000" dirty="0" smtClean="0">
                <a:latin typeface="Times New Roman" pitchFamily="18" charset="0"/>
                <a:cs typeface="Times New Roman" pitchFamily="18" charset="0"/>
              </a:rPr>
              <a:t>performing calculations automatically. Sales </a:t>
            </a:r>
            <a:r>
              <a:rPr lang="en-IN" sz="2000" dirty="0" smtClean="0">
                <a:latin typeface="Times New Roman" pitchFamily="18" charset="0"/>
                <a:cs typeface="Times New Roman" pitchFamily="18" charset="0"/>
              </a:rPr>
              <a:t>information, report and personnel information are </a:t>
            </a:r>
            <a:r>
              <a:rPr lang="en-IN" sz="2000" dirty="0" smtClean="0">
                <a:latin typeface="Times New Roman" pitchFamily="18" charset="0"/>
                <a:cs typeface="Times New Roman" pitchFamily="18" charset="0"/>
              </a:rPr>
              <a:t>handled efficiently </a:t>
            </a:r>
            <a:r>
              <a:rPr lang="en-IN" sz="2000" dirty="0" smtClean="0">
                <a:latin typeface="Times New Roman" pitchFamily="18" charset="0"/>
                <a:cs typeface="Times New Roman" pitchFamily="18" charset="0"/>
              </a:rPr>
              <a:t>by this system</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Output design aims at communicating the results of the processing to the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that the </a:t>
            </a:r>
            <a:r>
              <a:rPr lang="en-IN" sz="2000" dirty="0" smtClean="0">
                <a:latin typeface="Times New Roman" pitchFamily="18" charset="0"/>
                <a:cs typeface="Times New Roman" pitchFamily="18" charset="0"/>
              </a:rPr>
              <a:t>results of the processing should be communicated to the users in a clean </a:t>
            </a:r>
            <a:r>
              <a:rPr lang="en-IN" sz="2000" dirty="0" smtClean="0">
                <a:latin typeface="Times New Roman" pitchFamily="18" charset="0"/>
                <a:cs typeface="Times New Roman" pitchFamily="18" charset="0"/>
              </a:rPr>
              <a:t>form. Effective </a:t>
            </a:r>
            <a:r>
              <a:rPr lang="en-IN" sz="2000" dirty="0" smtClean="0">
                <a:latin typeface="Times New Roman" pitchFamily="18" charset="0"/>
                <a:cs typeface="Times New Roman" pitchFamily="18" charset="0"/>
              </a:rPr>
              <a:t>output design will improve the clarity and performance of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Validation testing provides the final assurance </a:t>
            </a:r>
            <a:r>
              <a:rPr lang="en-IN" sz="2000" dirty="0" smtClean="0">
                <a:latin typeface="Times New Roman" pitchFamily="18" charset="0"/>
                <a:cs typeface="Times New Roman" pitchFamily="18" charset="0"/>
              </a:rPr>
              <a:t>that the </a:t>
            </a:r>
            <a:r>
              <a:rPr lang="en-IN" sz="2000" dirty="0" smtClean="0">
                <a:latin typeface="Times New Roman" pitchFamily="18" charset="0"/>
                <a:cs typeface="Times New Roman" pitchFamily="18" charset="0"/>
              </a:rPr>
              <a:t>software meets all functional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performance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Adaptive Maintenance means changing the program </a:t>
            </a:r>
            <a:r>
              <a:rPr lang="en-IN" sz="2000" dirty="0" smtClean="0">
                <a:latin typeface="Times New Roman" pitchFamily="18" charset="0"/>
                <a:cs typeface="Times New Roman" pitchFamily="18" charset="0"/>
              </a:rPr>
              <a:t>functions. Perceptive </a:t>
            </a:r>
            <a:r>
              <a:rPr lang="en-IN" sz="2000" dirty="0" smtClean="0">
                <a:latin typeface="Times New Roman" pitchFamily="18" charset="0"/>
                <a:cs typeface="Times New Roman" pitchFamily="18" charset="0"/>
              </a:rPr>
              <a:t>Maintenance means enhancing the performance or modifying the programs </a:t>
            </a:r>
            <a:r>
              <a:rPr lang="en-IN" sz="2000" dirty="0" smtClean="0">
                <a:latin typeface="Times New Roman" pitchFamily="18" charset="0"/>
                <a:cs typeface="Times New Roman" pitchFamily="18" charset="0"/>
              </a:rPr>
              <a:t>to respond </a:t>
            </a:r>
            <a:r>
              <a:rPr lang="en-IN" sz="2000" dirty="0" smtClean="0">
                <a:latin typeface="Times New Roman" pitchFamily="18" charset="0"/>
                <a:cs typeface="Times New Roman" pitchFamily="18" charset="0"/>
              </a:rPr>
              <a:t>to the user’s addition or changing needs.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828800"/>
            <a:ext cx="6324600" cy="3962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pPr>
            <a:r>
              <a:rPr lang="en-IN" dirty="0" smtClean="0">
                <a:latin typeface="Times New Roman" pitchFamily="18" charset="0"/>
                <a:cs typeface="Times New Roman" pitchFamily="18" charset="0"/>
              </a:rPr>
              <a:t>Finally, in the furniture shop management system, we have a system where a user who gives orders according to the choice of type of wood, usage area, cost, small or large, </a:t>
            </a:r>
            <a:r>
              <a:rPr lang="en-IN" dirty="0" err="1" smtClean="0">
                <a:latin typeface="Times New Roman" pitchFamily="18" charset="0"/>
                <a:cs typeface="Times New Roman" pitchFamily="18" charset="0"/>
              </a:rPr>
              <a:t>color</a:t>
            </a:r>
            <a:r>
              <a:rPr lang="en-IN" dirty="0" smtClean="0">
                <a:latin typeface="Times New Roman" pitchFamily="18" charset="0"/>
                <a:cs typeface="Times New Roman" pitchFamily="18" charset="0"/>
              </a:rPr>
              <a:t>, and he can also give the order for the customized item and specify the attributes and then next is ordering it and get the item.</a:t>
            </a:r>
          </a:p>
          <a:p>
            <a:pPr algn="just">
              <a:lnSpc>
                <a:spcPct val="160000"/>
              </a:lnSpc>
            </a:pPr>
            <a:r>
              <a:rPr lang="en-IN" dirty="0" smtClean="0">
                <a:latin typeface="Times New Roman" pitchFamily="18" charset="0"/>
                <a:cs typeface="Times New Roman" pitchFamily="18" charset="0"/>
              </a:rPr>
              <a:t>Admin assigns the wood, tools, and staff to the customized item to make and then completes it on time as mentioned. So, it all working fine.</a:t>
            </a:r>
          </a:p>
          <a:p>
            <a:pPr algn="just">
              <a:lnSpc>
                <a:spcPct val="160000"/>
              </a:lnSpc>
              <a:buNone/>
            </a:pP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739</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Furniture shopping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2021-09-21T12:57:56Z</dcterms:modified>
</cp:coreProperties>
</file>