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2"/>
  </p:notesMasterIdLst>
  <p:sldIdLst>
    <p:sldId id="322" r:id="rId2"/>
    <p:sldId id="325" r:id="rId3"/>
    <p:sldId id="260" r:id="rId4"/>
    <p:sldId id="262" r:id="rId5"/>
    <p:sldId id="263" r:id="rId6"/>
    <p:sldId id="294" r:id="rId7"/>
    <p:sldId id="330" r:id="rId8"/>
    <p:sldId id="296" r:id="rId9"/>
    <p:sldId id="295" r:id="rId10"/>
    <p:sldId id="331" r:id="rId1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9/21/2021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9/21/2021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9/21/2021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9/21/2021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9/21/2021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9/21/2021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9/21/2021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9/21/2021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9/21/2021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9/21/2021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9/21/2021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9/21/2021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9/21/2021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dirty="0" smtClean="0"/>
              <a:t>Electrical shop management</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Electronic </a:t>
            </a:r>
            <a:r>
              <a:rPr lang="en-IN" sz="2000" dirty="0" smtClean="0">
                <a:latin typeface="Times New Roman" pitchFamily="18" charset="0"/>
                <a:cs typeface="Times New Roman" pitchFamily="18" charset="0"/>
              </a:rPr>
              <a:t>Shop Management software helps Electronic showrooms owners and </a:t>
            </a:r>
            <a:r>
              <a:rPr lang="en-IN" sz="2000" dirty="0" smtClean="0">
                <a:latin typeface="Times New Roman" pitchFamily="18" charset="0"/>
                <a:cs typeface="Times New Roman" pitchFamily="18" charset="0"/>
              </a:rPr>
              <a:t>management staff </a:t>
            </a:r>
            <a:r>
              <a:rPr lang="en-IN" sz="2000" dirty="0" smtClean="0">
                <a:latin typeface="Times New Roman" pitchFamily="18" charset="0"/>
                <a:cs typeface="Times New Roman" pitchFamily="18" charset="0"/>
              </a:rPr>
              <a:t>by producing different kind of financial and stock tracking reports, etc. This software is able </a:t>
            </a:r>
            <a:r>
              <a:rPr lang="en-IN" sz="2000" dirty="0" smtClean="0">
                <a:latin typeface="Times New Roman" pitchFamily="18" charset="0"/>
                <a:cs typeface="Times New Roman" pitchFamily="18" charset="0"/>
              </a:rPr>
              <a:t>to manage </a:t>
            </a:r>
            <a:r>
              <a:rPr lang="en-IN" sz="2000" dirty="0" smtClean="0">
                <a:latin typeface="Times New Roman" pitchFamily="18" charset="0"/>
                <a:cs typeface="Times New Roman" pitchFamily="18" charset="0"/>
              </a:rPr>
              <a:t>all electronic stocks. In this software shop owner can manage the data of customer </a:t>
            </a:r>
            <a:r>
              <a:rPr lang="en-IN" sz="2000" dirty="0" smtClean="0">
                <a:latin typeface="Times New Roman" pitchFamily="18" charset="0"/>
                <a:cs typeface="Times New Roman" pitchFamily="18" charset="0"/>
              </a:rPr>
              <a:t>and buyers</a:t>
            </a:r>
            <a:r>
              <a:rPr lang="en-IN" sz="2000" dirty="0" smtClean="0">
                <a:latin typeface="Times New Roman" pitchFamily="18" charset="0"/>
                <a:cs typeface="Times New Roman" pitchFamily="18" charset="0"/>
              </a:rPr>
              <a:t>. Also tax information and other government charges including recycle charges. Electrical </a:t>
            </a:r>
            <a:r>
              <a:rPr lang="en-IN" sz="2000" dirty="0" smtClean="0">
                <a:latin typeface="Times New Roman" pitchFamily="18" charset="0"/>
                <a:cs typeface="Times New Roman" pitchFamily="18" charset="0"/>
              </a:rPr>
              <a:t>shop management </a:t>
            </a:r>
            <a:r>
              <a:rPr lang="en-IN" sz="2000" dirty="0" smtClean="0">
                <a:latin typeface="Times New Roman" pitchFamily="18" charset="0"/>
                <a:cs typeface="Times New Roman" pitchFamily="18" charset="0"/>
              </a:rPr>
              <a:t>system is workable application for retail store inventory and account management. </a:t>
            </a:r>
            <a:r>
              <a:rPr lang="en-IN" sz="2000" dirty="0" smtClean="0">
                <a:latin typeface="Times New Roman" pitchFamily="18" charset="0"/>
                <a:cs typeface="Times New Roman" pitchFamily="18" charset="0"/>
              </a:rPr>
              <a:t>It keeps </a:t>
            </a:r>
            <a:r>
              <a:rPr lang="en-IN" sz="2000" dirty="0" smtClean="0">
                <a:latin typeface="Times New Roman" pitchFamily="18" charset="0"/>
                <a:cs typeface="Times New Roman" pitchFamily="18" charset="0"/>
              </a:rPr>
              <a:t>a list STOCKS and products at a store and can do operation on them. The most </a:t>
            </a:r>
            <a:r>
              <a:rPr lang="en-IN" sz="2000" dirty="0" smtClean="0">
                <a:latin typeface="Times New Roman" pitchFamily="18" charset="0"/>
                <a:cs typeface="Times New Roman" pitchFamily="18" charset="0"/>
              </a:rPr>
              <a:t>important operation </a:t>
            </a:r>
            <a:r>
              <a:rPr lang="en-IN" sz="2000" dirty="0" smtClean="0">
                <a:latin typeface="Times New Roman" pitchFamily="18" charset="0"/>
                <a:cs typeface="Times New Roman" pitchFamily="18" charset="0"/>
              </a:rPr>
              <a:t>on them. The most important operation is a PURCHASE, all the transactions and </a:t>
            </a:r>
            <a:r>
              <a:rPr lang="en-IN" sz="2000" dirty="0" smtClean="0">
                <a:latin typeface="Times New Roman" pitchFamily="18" charset="0"/>
                <a:cs typeface="Times New Roman" pitchFamily="18" charset="0"/>
              </a:rPr>
              <a:t>the billing </a:t>
            </a:r>
            <a:r>
              <a:rPr lang="en-IN" sz="2000" dirty="0" smtClean="0">
                <a:latin typeface="Times New Roman" pitchFamily="18" charset="0"/>
                <a:cs typeface="Times New Roman" pitchFamily="18" charset="0"/>
              </a:rPr>
              <a:t>details and stock purchasing details involved on </a:t>
            </a:r>
            <a:r>
              <a:rPr lang="en-IN" sz="2000" dirty="0" smtClean="0">
                <a:latin typeface="Times New Roman" pitchFamily="18" charset="0"/>
                <a:cs typeface="Times New Roman" pitchFamily="18" charset="0"/>
              </a:rPr>
              <a:t>it.</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These software s has brought a revelation in the way we work, live and socialize.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a:t>
            </a:r>
            <a:r>
              <a:rPr lang="en-IN" sz="2000" dirty="0" smtClean="0">
                <a:latin typeface="Times New Roman" pitchFamily="18" charset="0"/>
                <a:cs typeface="Times New Roman" pitchFamily="18" charset="0"/>
              </a:rPr>
              <a:t>has opened up entirely new business and technology, and revolutionized the current existing ones.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Using </a:t>
            </a:r>
            <a:r>
              <a:rPr lang="en-IN" sz="2000" dirty="0" smtClean="0">
                <a:latin typeface="Times New Roman" pitchFamily="18" charset="0"/>
                <a:cs typeface="Times New Roman" pitchFamily="18" charset="0"/>
              </a:rPr>
              <a:t>the power of these software s all the information are acquired and finished at the particular schedule of time.</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organizations in which all the works are done manually the management approved the need of communication of office. During the study of existing system following Points are observed. </a:t>
            </a:r>
          </a:p>
          <a:p>
            <a:pPr algn="just">
              <a:lnSpc>
                <a:spcPct val="150000"/>
              </a:lnSpc>
            </a:pPr>
            <a:r>
              <a:rPr lang="en-IN" sz="2000" dirty="0" smtClean="0">
                <a:latin typeface="Times New Roman" pitchFamily="18" charset="0"/>
                <a:cs typeface="Times New Roman" pitchFamily="18" charset="0"/>
              </a:rPr>
              <a:t>As the current system is totally manual. Due to manually process is requires more time for completion of any work Existing system is manual. So it increases the chances of errors. </a:t>
            </a:r>
          </a:p>
          <a:p>
            <a:pPr algn="just">
              <a:lnSpc>
                <a:spcPct val="150000"/>
              </a:lnSpc>
            </a:pPr>
            <a:r>
              <a:rPr lang="en-IN" sz="2000" dirty="0" smtClean="0">
                <a:latin typeface="Times New Roman" pitchFamily="18" charset="0"/>
                <a:cs typeface="Times New Roman" pitchFamily="18" charset="0"/>
              </a:rPr>
              <a:t>To generate success reports, Each Report needed to generate next report.  Lots of consumed for each report generation.</a:t>
            </a:r>
          </a:p>
          <a:p>
            <a:pPr algn="just">
              <a:lnSpc>
                <a:spcPct val="150000"/>
              </a:lnSpc>
            </a:pPr>
            <a:r>
              <a:rPr lang="en-IN" sz="2000" dirty="0" smtClean="0">
                <a:latin typeface="Times New Roman" pitchFamily="18" charset="0"/>
                <a:cs typeface="Times New Roman" pitchFamily="18" charset="0"/>
              </a:rPr>
              <a:t>More man Power is require and timely updating complicated. Immediate responses to the queries are difficult and time-consuming.</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system is easy to use as it is very simple.</a:t>
            </a:r>
          </a:p>
          <a:p>
            <a:pPr algn="just">
              <a:lnSpc>
                <a:spcPct val="150000"/>
              </a:lnSpc>
            </a:pPr>
            <a:r>
              <a:rPr lang="en-IN" sz="2000" dirty="0" smtClean="0">
                <a:latin typeface="Times New Roman" pitchFamily="18" charset="0"/>
                <a:cs typeface="Times New Roman" pitchFamily="18" charset="0"/>
              </a:rPr>
              <a:t>After the system implementation, the user will need no changes on the system is developed by keeping in view the user s requirements. </a:t>
            </a:r>
          </a:p>
          <a:p>
            <a:pPr algn="just">
              <a:lnSpc>
                <a:spcPct val="150000"/>
              </a:lnSpc>
            </a:pPr>
            <a:r>
              <a:rPr lang="en-IN" sz="2000" dirty="0" smtClean="0">
                <a:latin typeface="Times New Roman" pitchFamily="18" charset="0"/>
                <a:cs typeface="Times New Roman" pitchFamily="18" charset="0"/>
              </a:rPr>
              <a:t>The proposed system will cost no harm to the industry; instead it will enhance the result in a better respect. </a:t>
            </a:r>
          </a:p>
          <a:p>
            <a:pPr algn="just">
              <a:lnSpc>
                <a:spcPct val="150000"/>
              </a:lnSpc>
            </a:pPr>
            <a:r>
              <a:rPr lang="en-IN" sz="2000" dirty="0" smtClean="0">
                <a:latin typeface="Times New Roman" pitchFamily="18" charset="0"/>
                <a:cs typeface="Times New Roman" pitchFamily="18" charset="0"/>
              </a:rPr>
              <a:t>The new system will avoid confusion and resistance by catching the user s attention, as it is presentable.</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 electricity generated should be utilised efficiently to meet the demand of countries. This improves the reliability of the power supply system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the residential sector, rebates have been commonly offered for the purchase of efficient appliances and compact fluorescent bulbs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Improve voltage drop at the point of use, (voltages below equipment rating reduces efficiency, increases current, and reduces starting torque in motors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DSM options that are potential for efficiency improvement have to be identified, evaluated and implemented.</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png"/>
          <p:cNvPicPr>
            <a:picLocks noGrp="1" noChangeAspect="1" noChangeArrowheads="1"/>
          </p:cNvPicPr>
          <p:nvPr>
            <p:ph idx="1"/>
          </p:nvPr>
        </p:nvPicPr>
        <p:blipFill>
          <a:blip r:embed="rId2"/>
          <a:srcRect/>
          <a:stretch>
            <a:fillRect/>
          </a:stretch>
        </p:blipFill>
        <p:spPr bwMode="auto">
          <a:xfrm>
            <a:off x="1656095" y="1447800"/>
            <a:ext cx="7057360" cy="4800600"/>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70000" lnSpcReduction="20000"/>
          </a:bodyPr>
          <a:lstStyle/>
          <a:p>
            <a:pPr algn="just">
              <a:lnSpc>
                <a:spcPct val="160000"/>
              </a:lnSpc>
              <a:buNone/>
            </a:pPr>
            <a:r>
              <a:rPr lang="en-IN" dirty="0" smtClean="0">
                <a:latin typeface="Times New Roman" pitchFamily="18" charset="0"/>
                <a:cs typeface="Times New Roman" pitchFamily="18" charset="0"/>
              </a:rPr>
              <a:t>    In </a:t>
            </a:r>
            <a:r>
              <a:rPr lang="en-IN" dirty="0" smtClean="0">
                <a:latin typeface="Times New Roman" pitchFamily="18" charset="0"/>
                <a:cs typeface="Times New Roman" pitchFamily="18" charset="0"/>
              </a:rPr>
              <a:t>this paper, electrical load management techniques on the supply side and demand side have been reviewed. On the supply side, this review found that there are three main methods used for load management i.e. direct load control, interruptible load control and time of use (TOU). These methods were developed on the supply side and implemented on the demand side, aiming at a reduction of system peak demand and improving the reliability of power supply. </a:t>
            </a:r>
            <a:endParaRPr lang="en-US"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1322</TotalTime>
  <Words>518</Words>
  <Application>Microsoft Office PowerPoint</Application>
  <PresentationFormat>On-screen Show (4:3)</PresentationFormat>
  <Paragraphs>37</Paragraphs>
  <Slides>10</Slides>
  <Notes>1</Notes>
  <HiddenSlides>0</HiddenSlides>
  <MMClips>0</MMClip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Solstice</vt:lpstr>
      <vt:lpstr>Electrical shop management</vt:lpstr>
      <vt:lpstr>Abstract</vt:lpstr>
      <vt:lpstr>Existing System</vt:lpstr>
      <vt:lpstr>Disadvantage of Existing System</vt:lpstr>
      <vt:lpstr>PROPOSED SYSTEM :</vt:lpstr>
      <vt:lpstr>ADVANTAGE</vt:lpstr>
      <vt:lpstr>Block Diagram</vt:lpstr>
      <vt:lpstr>SOFTWARE REQUIREMENTS:</vt:lpstr>
      <vt:lpstr>HARDWARE REQUIREMENTS:</vt:lpstr>
      <vt:lpstr>CONCLUTION</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566</cp:revision>
  <dcterms:created xsi:type="dcterms:W3CDTF">2006-08-16T00:00:00Z</dcterms:created>
  <dcterms:modified xsi:type="dcterms:W3CDTF">2021-09-21T07:14:43Z</dcterms:modified>
</cp:coreProperties>
</file>