
<file path=[Content_Types].xml><?xml version="1.0" encoding="utf-8"?>
<Types xmlns="http://schemas.openxmlformats.org/package/2006/content-types">
  <Override PartName="/ppt/slides/slide5.xml" ContentType="application/vnd.openxmlformats-officedocument.presentationml.slide+xml"/>
  <Override PartName="/ppt/slides/slide6.xml" ContentType="application/vnd.openxmlformats-officedocument.presentationml.slide+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notesSlides/notesSlide1.xml" ContentType="application/vnd.openxmlformats-officedocument.presentationml.notesSlide+xml"/>
  <Override PartName="/ppt/notesSlides/notesSlide2.xml" ContentType="application/vnd.openxmlformats-officedocument.presentationml.notesSlide+xml"/>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2.xml" ContentType="application/vnd.openxmlformats-officedocument.presentationml.slide+xml"/>
  <Override PartName="/ppt/slides/slide15.xml" ContentType="application/vnd.openxmlformats-officedocument.presentationml.slide+xml"/>
  <Override PartName="/ppt/theme/theme1.xml" ContentType="application/vnd.openxmlformats-officedocument.theme+xml"/>
  <Default Extension="jpeg" ContentType="image/jpeg"/>
  <Override PartName="/ppt/slideLayouts/slideLayout2.xml" ContentType="application/vnd.openxmlformats-officedocument.presentationml.slideLayout+xml"/>
  <Override PartName="/ppt/slideLayouts/slideLayout3.xml" ContentType="application/vnd.openxmlformats-officedocument.presentationml.slideLayout+xml"/>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s/slide13.xml" ContentType="application/vnd.openxmlformats-officedocument.presentationml.slide+xml"/>
  <Override PartName="/ppt/slides/slide14.xml" ContentType="application/vnd.openxmlformats-officedocument.presentationml.slide+xml"/>
  <Override PartName="/ppt/notesMasters/notesMaster1.xml" ContentType="application/vnd.openxmlformats-officedocument.presentationml.notesMaster+xml"/>
  <Override PartName="/ppt/slideLayouts/slideLayout1.xml" ContentType="application/vnd.openxmlformats-officedocument.presentationml.slideLayout+xml"/>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17"/>
  </p:notesMasterIdLst>
  <p:sldIdLst>
    <p:sldId id="322" r:id="rId2"/>
    <p:sldId id="325" r:id="rId3"/>
    <p:sldId id="328" r:id="rId4"/>
    <p:sldId id="260" r:id="rId5"/>
    <p:sldId id="262" r:id="rId6"/>
    <p:sldId id="263" r:id="rId7"/>
    <p:sldId id="294" r:id="rId8"/>
    <p:sldId id="327" r:id="rId9"/>
    <p:sldId id="326" r:id="rId10"/>
    <p:sldId id="330" r:id="rId11"/>
    <p:sldId id="296" r:id="rId12"/>
    <p:sldId id="295" r:id="rId13"/>
    <p:sldId id="331" r:id="rId14"/>
    <p:sldId id="323" r:id="rId15"/>
    <p:sldId id="329" r:id="rId16"/>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showOutlineIcons="0">
    <p:restoredLeft sz="15620"/>
    <p:restoredTop sz="94660"/>
  </p:normalViewPr>
  <p:slideViewPr>
    <p:cSldViewPr>
      <p:cViewPr varScale="1">
        <p:scale>
          <a:sx n="68" d="100"/>
          <a:sy n="68" d="100"/>
        </p:scale>
        <p:origin x="-1434" y="-96"/>
      </p:cViewPr>
      <p:guideLst>
        <p:guide orient="horz" pos="2160"/>
        <p:guide pos="2880"/>
      </p:guideLst>
    </p:cSldViewPr>
  </p:slideViewPr>
  <p:notesTextViewPr>
    <p:cViewPr>
      <p:scale>
        <a:sx n="100" d="100"/>
        <a:sy n="100" d="100"/>
      </p:scale>
      <p:origin x="0" y="0"/>
    </p:cViewPr>
  </p:notesTextViewPr>
  <p:gridSpacing cx="78028800" cy="780288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presProps" Target="presProps.xml"/><Relationship Id="rId3" Type="http://schemas.openxmlformats.org/officeDocument/2006/relationships/slide" Target="slides/slide2.xml"/><Relationship Id="rId21" Type="http://schemas.openxmlformats.org/officeDocument/2006/relationships/tableStyles" Target="tableStyle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notesMaster" Target="notesMasters/notesMaster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E23B5274-1E54-4501-9BCB-C19E8BDDF8D4}" type="datetimeFigureOut">
              <a:rPr lang="en-US" smtClean="0"/>
              <a:pPr/>
              <a:t>9/21/2021</a:t>
            </a:fld>
            <a:endParaRPr lang="en-US"/>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7FEB5306-4ACF-4DA3-8DEF-1B51A24C6FB2}" type="slidenum">
              <a:rPr lang="en-US" smtClean="0"/>
              <a:pPr/>
              <a:t>‹#›</a:t>
            </a:fld>
            <a:endParaRPr 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IN" dirty="0"/>
          </a:p>
        </p:txBody>
      </p:sp>
      <p:sp>
        <p:nvSpPr>
          <p:cNvPr id="4" name="Slide Number Placeholder 3"/>
          <p:cNvSpPr>
            <a:spLocks noGrp="1"/>
          </p:cNvSpPr>
          <p:nvPr>
            <p:ph type="sldNum" sz="quarter" idx="10"/>
          </p:nvPr>
        </p:nvSpPr>
        <p:spPr/>
        <p:txBody>
          <a:bodyPr/>
          <a:lstStyle/>
          <a:p>
            <a:fld id="{7FEB5306-4ACF-4DA3-8DEF-1B51A24C6FB2}" type="slidenum">
              <a:rPr lang="en-US" smtClean="0"/>
              <a:pPr/>
              <a:t>4</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fld id="{7FEB5306-4ACF-4DA3-8DEF-1B51A24C6FB2}" type="slidenum">
              <a:rPr lang="en-US" smtClean="0"/>
              <a:pPr/>
              <a:t>14</a:t>
            </a:fld>
            <a:endParaRPr 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14" name="Title 13"/>
          <p:cNvSpPr>
            <a:spLocks noGrp="1"/>
          </p:cNvSpPr>
          <p:nvPr>
            <p:ph type="ctrTitle"/>
          </p:nvPr>
        </p:nvSpPr>
        <p:spPr>
          <a:xfrm>
            <a:off x="1432560" y="359898"/>
            <a:ext cx="7406640" cy="1472184"/>
          </a:xfrm>
        </p:spPr>
        <p:txBody>
          <a:bodyPr anchor="b"/>
          <a:lstStyle>
            <a:lvl1pPr algn="l">
              <a:defRPr/>
            </a:lvl1pPr>
            <a:extLst/>
          </a:lstStyle>
          <a:p>
            <a:r>
              <a:rPr kumimoji="0" lang="en-US" smtClean="0"/>
              <a:t>Click to edit Master title style</a:t>
            </a:r>
            <a:endParaRPr kumimoji="0" lang="en-US"/>
          </a:p>
        </p:txBody>
      </p:sp>
      <p:sp>
        <p:nvSpPr>
          <p:cNvPr id="22" name="Subtitle 21"/>
          <p:cNvSpPr>
            <a:spLocks noGrp="1"/>
          </p:cNvSpPr>
          <p:nvPr>
            <p:ph type="subTitle" idx="1"/>
          </p:nvPr>
        </p:nvSpPr>
        <p:spPr>
          <a:xfrm>
            <a:off x="1432560" y="1850064"/>
            <a:ext cx="7406640" cy="1752600"/>
          </a:xfrm>
        </p:spPr>
        <p:txBody>
          <a:bodyPr tIns="0"/>
          <a:lstStyle>
            <a:lvl1pPr marL="27432" indent="0" algn="l">
              <a:buNone/>
              <a:defRPr sz="2600">
                <a:solidFill>
                  <a:schemeClr val="tx2">
                    <a:shade val="30000"/>
                    <a:satMod val="150000"/>
                  </a:schemeClr>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extLst/>
          </a:lstStyle>
          <a:p>
            <a:r>
              <a:rPr kumimoji="0" lang="en-US" smtClean="0"/>
              <a:t>Click to edit Master subtitle style</a:t>
            </a:r>
            <a:endParaRPr kumimoji="0" lang="en-US"/>
          </a:p>
        </p:txBody>
      </p:sp>
      <p:sp>
        <p:nvSpPr>
          <p:cNvPr id="7" name="Date Placeholder 6"/>
          <p:cNvSpPr>
            <a:spLocks noGrp="1"/>
          </p:cNvSpPr>
          <p:nvPr>
            <p:ph type="dt" sz="half" idx="10"/>
          </p:nvPr>
        </p:nvSpPr>
        <p:spPr/>
        <p:txBody>
          <a:bodyPr/>
          <a:lstStyle>
            <a:extLst/>
          </a:lstStyle>
          <a:p>
            <a:fld id="{1D8BD707-D9CF-40AE-B4C6-C98DA3205C09}" type="datetimeFigureOut">
              <a:rPr lang="en-US" smtClean="0"/>
              <a:pPr/>
              <a:t>9/21/2021</a:t>
            </a:fld>
            <a:endParaRPr lang="en-US"/>
          </a:p>
        </p:txBody>
      </p:sp>
      <p:sp>
        <p:nvSpPr>
          <p:cNvPr id="20" name="Footer Placeholder 19"/>
          <p:cNvSpPr>
            <a:spLocks noGrp="1"/>
          </p:cNvSpPr>
          <p:nvPr>
            <p:ph type="ftr" sz="quarter" idx="11"/>
          </p:nvPr>
        </p:nvSpPr>
        <p:spPr/>
        <p:txBody>
          <a:bodyPr/>
          <a:lstStyle>
            <a:extLst/>
          </a:lstStyle>
          <a:p>
            <a:endParaRPr lang="en-US"/>
          </a:p>
        </p:txBody>
      </p:sp>
      <p:sp>
        <p:nvSpPr>
          <p:cNvPr id="10" name="Slide Number Placeholder 9"/>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8" name="Oval 7"/>
          <p:cNvSpPr/>
          <p:nvPr/>
        </p:nvSpPr>
        <p:spPr>
          <a:xfrm>
            <a:off x="921433" y="1413802"/>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
        <p:nvSpPr>
          <p:cNvPr id="9" name="Oval 8"/>
          <p:cNvSpPr/>
          <p:nvPr/>
        </p:nvSpPr>
        <p:spPr>
          <a:xfrm>
            <a:off x="1157176" y="1345016"/>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Content Placeholder 2"/>
          <p:cNvSpPr>
            <a:spLocks noGrp="1"/>
          </p:cNvSpPr>
          <p:nvPr>
            <p:ph idx="1"/>
          </p:nvPr>
        </p:nvSpPr>
        <p:spPr/>
        <p:txBody>
          <a:bodyPr/>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9/21/2021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sp>
        <p:nvSpPr>
          <p:cNvPr id="7" name="Rectangle 6"/>
          <p:cNvSpPr/>
          <p:nvPr/>
        </p:nvSpPr>
        <p:spPr>
          <a:xfrm>
            <a:off x="2282890" y="-54"/>
            <a:ext cx="6858000"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Title 1"/>
          <p:cNvSpPr>
            <a:spLocks noGrp="1"/>
          </p:cNvSpPr>
          <p:nvPr>
            <p:ph type="title"/>
          </p:nvPr>
        </p:nvSpPr>
        <p:spPr>
          <a:xfrm>
            <a:off x="2578392" y="2600325"/>
            <a:ext cx="6400800" cy="2286000"/>
          </a:xfrm>
        </p:spPr>
        <p:txBody>
          <a:bodyPr anchor="t"/>
          <a:lstStyle>
            <a:lvl1pPr algn="l">
              <a:lnSpc>
                <a:spcPts val="4500"/>
              </a:lnSpc>
              <a:buNone/>
              <a:defRPr sz="4000" b="1" cap="all"/>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2578392" y="1066800"/>
            <a:ext cx="6400800" cy="1509712"/>
          </a:xfrm>
        </p:spPr>
        <p:txBody>
          <a:bodyPr anchor="b"/>
          <a:lstStyle>
            <a:lvl1pPr marL="18288" indent="0">
              <a:lnSpc>
                <a:spcPts val="2300"/>
              </a:lnSpc>
              <a:spcBef>
                <a:spcPts val="0"/>
              </a:spcBef>
              <a:buNone/>
              <a:defRPr sz="2000">
                <a:solidFill>
                  <a:schemeClr val="tx2">
                    <a:shade val="30000"/>
                    <a:satMod val="150000"/>
                  </a:schemeClr>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extLst/>
          </a:lstStyle>
          <a:p>
            <a:pPr lvl="0" eaLnBrk="1" latinLnBrk="0" hangingPunct="1"/>
            <a:r>
              <a:rPr kumimoji="0" lang="en-US" smtClean="0"/>
              <a:t>Click to edit Master text styles</a:t>
            </a:r>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9/21/2021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10" name="Rectangle 9"/>
          <p:cNvSpPr/>
          <p:nvPr/>
        </p:nvSpPr>
        <p:spPr bwMode="invGray">
          <a:xfrm>
            <a:off x="2286000" y="0"/>
            <a:ext cx="76200"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Oval 7"/>
          <p:cNvSpPr/>
          <p:nvPr/>
        </p:nvSpPr>
        <p:spPr>
          <a:xfrm>
            <a:off x="2172321" y="2814656"/>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
        <p:nvSpPr>
          <p:cNvPr id="9" name="Oval 8"/>
          <p:cNvSpPr/>
          <p:nvPr/>
        </p:nvSpPr>
        <p:spPr>
          <a:xfrm>
            <a:off x="2408064" y="2745870"/>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lstStyle>
            <a:extLst/>
          </a:lstStyle>
          <a:p>
            <a:r>
              <a:rPr kumimoji="0" lang="en-US" smtClean="0"/>
              <a:t>Click to edit Master title style</a:t>
            </a:r>
            <a:endParaRPr kumimoji="0" lang="en-US"/>
          </a:p>
        </p:txBody>
      </p:sp>
      <p:sp>
        <p:nvSpPr>
          <p:cNvPr id="3" name="Content Placeholder 2"/>
          <p:cNvSpPr>
            <a:spLocks noGrp="1"/>
          </p:cNvSpPr>
          <p:nvPr>
            <p:ph sz="half" idx="1"/>
          </p:nvPr>
        </p:nvSpPr>
        <p:spPr>
          <a:xfrm>
            <a:off x="143560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Content Placeholder 3"/>
          <p:cNvSpPr>
            <a:spLocks noGrp="1"/>
          </p:cNvSpPr>
          <p:nvPr>
            <p:ph sz="half" idx="2"/>
          </p:nvPr>
        </p:nvSpPr>
        <p:spPr>
          <a:xfrm>
            <a:off x="527608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9/21/2021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5160336"/>
            <a:ext cx="8229600" cy="1143000"/>
          </a:xfrm>
        </p:spPr>
        <p:txBody>
          <a:bodyPr anchor="ctr"/>
          <a:lstStyle>
            <a:lvl1pPr algn="ctr">
              <a:defRPr sz="4500" b="1" cap="none" baseline="0"/>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45720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4" name="Text Placeholder 3"/>
          <p:cNvSpPr>
            <a:spLocks noGrp="1"/>
          </p:cNvSpPr>
          <p:nvPr>
            <p:ph type="body" sz="half" idx="3"/>
          </p:nvPr>
        </p:nvSpPr>
        <p:spPr>
          <a:xfrm>
            <a:off x="466344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5" name="Content Placeholder 4"/>
          <p:cNvSpPr>
            <a:spLocks noGrp="1"/>
          </p:cNvSpPr>
          <p:nvPr>
            <p:ph sz="quarter" idx="2"/>
          </p:nvPr>
        </p:nvSpPr>
        <p:spPr>
          <a:xfrm>
            <a:off x="45720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6" name="Content Placeholder 5"/>
          <p:cNvSpPr>
            <a:spLocks noGrp="1"/>
          </p:cNvSpPr>
          <p:nvPr>
            <p:ph sz="quarter" idx="4"/>
          </p:nvPr>
        </p:nvSpPr>
        <p:spPr>
          <a:xfrm>
            <a:off x="466344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7" name="Date Placeholder 6"/>
          <p:cNvSpPr>
            <a:spLocks noGrp="1"/>
          </p:cNvSpPr>
          <p:nvPr>
            <p:ph type="dt" sz="half" idx="10"/>
          </p:nvPr>
        </p:nvSpPr>
        <p:spPr/>
        <p:txBody>
          <a:bodyPr/>
          <a:lstStyle>
            <a:extLst/>
          </a:lstStyle>
          <a:p>
            <a:fld id="{1D8BD707-D9CF-40AE-B4C6-C98DA3205C09}" type="datetimeFigureOut">
              <a:rPr lang="en-US" smtClean="0"/>
              <a:pPr/>
              <a:t>9/21/2021</a:t>
            </a:fld>
            <a:endParaRPr lang="en-US"/>
          </a:p>
        </p:txBody>
      </p:sp>
      <p:sp>
        <p:nvSpPr>
          <p:cNvPr id="8" name="Footer Placeholder 7"/>
          <p:cNvSpPr>
            <a:spLocks noGrp="1"/>
          </p:cNvSpPr>
          <p:nvPr>
            <p:ph type="ftr" sz="quarter" idx="11"/>
          </p:nvPr>
        </p:nvSpPr>
        <p:spPr/>
        <p:txBody>
          <a:bodyPr/>
          <a:lstStyle>
            <a:extLst/>
          </a:lstStyle>
          <a:p>
            <a:endParaRPr lang="en-US"/>
          </a:p>
        </p:txBody>
      </p:sp>
      <p:sp>
        <p:nvSpPr>
          <p:cNvPr id="9" name="Slide Number Placeholder 8"/>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nchor="ctr"/>
          <a:lstStyle>
            <a:extLst/>
          </a:lstStyle>
          <a:p>
            <a:r>
              <a:rPr kumimoji="0" lang="en-US" smtClean="0"/>
              <a:t>Click to edit Master title style</a:t>
            </a:r>
            <a:endParaRPr kumimoji="0" lang="en-US"/>
          </a:p>
        </p:txBody>
      </p:sp>
      <p:sp>
        <p:nvSpPr>
          <p:cNvPr id="3" name="Date Placeholder 2"/>
          <p:cNvSpPr>
            <a:spLocks noGrp="1"/>
          </p:cNvSpPr>
          <p:nvPr>
            <p:ph type="dt" sz="half" idx="10"/>
          </p:nvPr>
        </p:nvSpPr>
        <p:spPr/>
        <p:txBody>
          <a:bodyPr/>
          <a:lstStyle>
            <a:extLst/>
          </a:lstStyle>
          <a:p>
            <a:fld id="{1D8BD707-D9CF-40AE-B4C6-C98DA3205C09}" type="datetimeFigureOut">
              <a:rPr lang="en-US" smtClean="0"/>
              <a:pPr/>
              <a:t>9/21/2021</a:t>
            </a:fld>
            <a:endParaRPr lang="en-US"/>
          </a:p>
        </p:txBody>
      </p:sp>
      <p:sp>
        <p:nvSpPr>
          <p:cNvPr id="4" name="Footer Placeholder 3"/>
          <p:cNvSpPr>
            <a:spLocks noGrp="1"/>
          </p:cNvSpPr>
          <p:nvPr>
            <p:ph type="ftr" sz="quarter" idx="11"/>
          </p:nvPr>
        </p:nvSpPr>
        <p:spPr/>
        <p:txBody>
          <a:bodyPr/>
          <a:lstStyle>
            <a:extLst/>
          </a:lstStyle>
          <a:p>
            <a:endParaRPr lang="en-US"/>
          </a:p>
        </p:txBody>
      </p:sp>
      <p:sp>
        <p:nvSpPr>
          <p:cNvPr id="5" name="Slide Number Placeholder 4"/>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5" name="Rectangle 4"/>
          <p:cNvSpPr/>
          <p:nvPr/>
        </p:nvSpPr>
        <p:spPr>
          <a:xfrm>
            <a:off x="1014984" y="0"/>
            <a:ext cx="8129016" cy="6858000"/>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Date Placeholder 1"/>
          <p:cNvSpPr>
            <a:spLocks noGrp="1"/>
          </p:cNvSpPr>
          <p:nvPr>
            <p:ph type="dt" sz="half" idx="10"/>
          </p:nvPr>
        </p:nvSpPr>
        <p:spPr/>
        <p:txBody>
          <a:bodyPr/>
          <a:lstStyle>
            <a:extLst/>
          </a:lstStyle>
          <a:p>
            <a:fld id="{1D8BD707-D9CF-40AE-B4C6-C98DA3205C09}" type="datetimeFigureOut">
              <a:rPr lang="en-US" smtClean="0"/>
              <a:pPr/>
              <a:t>9/21/2021</a:t>
            </a:fld>
            <a:endParaRPr lang="en-US"/>
          </a:p>
        </p:txBody>
      </p:sp>
      <p:sp>
        <p:nvSpPr>
          <p:cNvPr id="3" name="Footer Placeholder 2"/>
          <p:cNvSpPr>
            <a:spLocks noGrp="1"/>
          </p:cNvSpPr>
          <p:nvPr>
            <p:ph type="ftr" sz="quarter" idx="11"/>
          </p:nvPr>
        </p:nvSpPr>
        <p:spPr/>
        <p:txBody>
          <a:bodyPr/>
          <a:lstStyle>
            <a:extLst/>
          </a:lstStyle>
          <a:p>
            <a:endParaRPr lang="en-US"/>
          </a:p>
        </p:txBody>
      </p:sp>
      <p:sp>
        <p:nvSpPr>
          <p:cNvPr id="4" name="Slide Number Placeholder 3"/>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6" name="Rectangle 5"/>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16778"/>
            <a:ext cx="3810000" cy="1162050"/>
          </a:xfrm>
          <a:ln>
            <a:noFill/>
          </a:ln>
        </p:spPr>
        <p:txBody>
          <a:bodyPr anchor="b"/>
          <a:lstStyle>
            <a:lvl1pPr algn="l">
              <a:lnSpc>
                <a:spcPts val="2000"/>
              </a:lnSpc>
              <a:buNone/>
              <a:defRPr sz="2200" b="1" cap="all" baseline="0"/>
            </a:lvl1pPr>
            <a:extLst/>
          </a:lstStyle>
          <a:p>
            <a:r>
              <a:rPr kumimoji="0" lang="en-US" smtClean="0"/>
              <a:t>Click to edit Master title style</a:t>
            </a:r>
            <a:endParaRPr kumimoji="0" lang="en-US"/>
          </a:p>
        </p:txBody>
      </p:sp>
      <p:sp>
        <p:nvSpPr>
          <p:cNvPr id="3" name="Text Placeholder 2"/>
          <p:cNvSpPr>
            <a:spLocks noGrp="1"/>
          </p:cNvSpPr>
          <p:nvPr>
            <p:ph type="body" idx="2"/>
          </p:nvPr>
        </p:nvSpPr>
        <p:spPr>
          <a:xfrm>
            <a:off x="457200" y="1406964"/>
            <a:ext cx="3810000" cy="698500"/>
          </a:xfrm>
        </p:spPr>
        <p:txBody>
          <a:bodyPr/>
          <a:lstStyle>
            <a:lvl1pPr marL="45720" indent="0">
              <a:lnSpc>
                <a:spcPct val="100000"/>
              </a:lnSpc>
              <a:spcBef>
                <a:spcPts val="0"/>
              </a:spcBef>
              <a:buNone/>
              <a:defRPr sz="1400"/>
            </a:lvl1pPr>
            <a:lvl2pPr>
              <a:buNone/>
              <a:defRPr sz="1200"/>
            </a:lvl2pPr>
            <a:lvl3pPr>
              <a:buNone/>
              <a:defRPr sz="1000"/>
            </a:lvl3pPr>
            <a:lvl4pPr>
              <a:buNone/>
              <a:defRPr sz="900"/>
            </a:lvl4pPr>
            <a:lvl5pPr>
              <a:buNone/>
              <a:defRPr sz="900"/>
            </a:lvl5pPr>
            <a:extLst/>
          </a:lstStyle>
          <a:p>
            <a:pPr lvl="0" eaLnBrk="1" latinLnBrk="0" hangingPunct="1"/>
            <a:r>
              <a:rPr kumimoji="0" lang="en-US" smtClean="0"/>
              <a:t>Click to edit Master text styles</a:t>
            </a:r>
          </a:p>
        </p:txBody>
      </p:sp>
      <p:sp>
        <p:nvSpPr>
          <p:cNvPr id="4" name="Content Placeholder 3"/>
          <p:cNvSpPr>
            <a:spLocks noGrp="1"/>
          </p:cNvSpPr>
          <p:nvPr>
            <p:ph sz="half" idx="1"/>
          </p:nvPr>
        </p:nvSpPr>
        <p:spPr>
          <a:xfrm>
            <a:off x="457200" y="2133600"/>
            <a:ext cx="8153400" cy="3992563"/>
          </a:xfrm>
        </p:spPr>
        <p:txBody>
          <a:bodyPr/>
          <a:lstStyle>
            <a:lvl1pPr>
              <a:defRPr sz="3200"/>
            </a:lvl1pPr>
            <a:lvl2pPr>
              <a:defRPr sz="2800"/>
            </a:lvl2pPr>
            <a:lvl3pPr>
              <a:defRPr sz="2400"/>
            </a:lvl3pPr>
            <a:lvl4pPr>
              <a:defRPr sz="2000"/>
            </a:lvl4pPr>
            <a:lvl5pPr>
              <a:defRPr sz="20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9/21/2021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5886896" y="1066800"/>
            <a:ext cx="2743200" cy="1981200"/>
          </a:xfrm>
        </p:spPr>
        <p:txBody>
          <a:bodyPr anchor="b">
            <a:noAutofit/>
          </a:bodyPr>
          <a:lstStyle>
            <a:lvl1pPr algn="l">
              <a:buNone/>
              <a:defRPr sz="2100" b="1">
                <a:effectLst/>
              </a:defRPr>
            </a:lvl1pPr>
            <a:extLst/>
          </a:lstStyle>
          <a:p>
            <a:r>
              <a:rPr kumimoji="0" lang="en-US" smtClean="0"/>
              <a:t>Click to edit Master title style</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9/21/2021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8" name="Rectangle 7"/>
          <p:cNvSpPr/>
          <p:nvPr/>
        </p:nvSpPr>
        <p:spPr>
          <a:xfrm>
            <a:off x="762000" y="1066800"/>
            <a:ext cx="4572000" cy="4572000"/>
          </a:xfrm>
          <a:prstGeom prst="rect">
            <a:avLst/>
          </a:prstGeom>
          <a:solidFill>
            <a:srgbClr val="FFFFFF"/>
          </a:solidFill>
          <a:ln w="88900" cap="sq">
            <a:solidFill>
              <a:srgbClr val="FFFFFF"/>
            </a:solidFill>
            <a:miter lim="800000"/>
          </a:ln>
          <a:effectLst>
            <a:outerShdw blurRad="55500" dist="18500" dir="5400000" algn="tl" rotWithShape="0">
              <a:srgbClr val="000000">
                <a:alpha val="35000"/>
              </a:srgbClr>
            </a:outerShdw>
          </a:effectLst>
          <a:scene3d>
            <a:camera prst="orthographicFront"/>
            <a:lightRig rig="twoPt" dir="t">
              <a:rot lat="0" lon="0" rev="7200000"/>
            </a:lightRig>
          </a:scene3d>
          <a:sp3d contourW="635">
            <a:bevelT w="25400" h="19050"/>
            <a:contourClr>
              <a:srgbClr val="969696"/>
            </a:contourClr>
          </a:sp3d>
        </p:spPr>
        <p:txBody>
          <a:bodyPr lIns="91440" tIns="274320" rtlCol="0" anchor="t">
            <a:normAutofit/>
          </a:bodyPr>
          <a:lstStyle>
            <a:extLst/>
          </a:lstStyle>
          <a:p>
            <a:pPr marL="0" indent="-283464" algn="l" rtl="0" eaLnBrk="1" latinLnBrk="0" hangingPunct="1">
              <a:lnSpc>
                <a:spcPts val="3000"/>
              </a:lnSpc>
              <a:spcBef>
                <a:spcPts val="600"/>
              </a:spcBef>
              <a:buClr>
                <a:schemeClr val="accent1"/>
              </a:buClr>
              <a:buSzPct val="80000"/>
              <a:buFont typeface="Wingdings 2"/>
              <a:buNone/>
            </a:pPr>
            <a:endParaRPr kumimoji="0" lang="en-US" sz="3200" kern="1200">
              <a:solidFill>
                <a:schemeClr val="tx1"/>
              </a:solidFill>
              <a:latin typeface="+mn-lt"/>
              <a:ea typeface="+mn-ea"/>
              <a:cs typeface="+mn-cs"/>
            </a:endParaRPr>
          </a:p>
        </p:txBody>
      </p:sp>
      <p:sp>
        <p:nvSpPr>
          <p:cNvPr id="3" name="Picture Placeholder 2"/>
          <p:cNvSpPr>
            <a:spLocks noGrp="1"/>
          </p:cNvSpPr>
          <p:nvPr>
            <p:ph type="pic" idx="1"/>
          </p:nvPr>
        </p:nvSpPr>
        <p:spPr>
          <a:xfrm>
            <a:off x="838200" y="1143003"/>
            <a:ext cx="4419600" cy="3514531"/>
          </a:xfrm>
          <a:prstGeom prst="roundRect">
            <a:avLst>
              <a:gd name="adj" fmla="val 783"/>
            </a:avLst>
          </a:prstGeom>
          <a:solidFill>
            <a:schemeClr val="bg2"/>
          </a:solidFill>
          <a:ln w="127000">
            <a:noFill/>
            <a:miter lim="800000"/>
          </a:ln>
          <a:effectLst/>
        </p:spPr>
        <p:txBody>
          <a:bodyPr lIns="91440" tIns="274320" anchor="t"/>
          <a:lstStyle>
            <a:lvl1pPr indent="0">
              <a:buNone/>
              <a:defRPr sz="3200"/>
            </a:lvl1pPr>
            <a:extLst/>
          </a:lstStyle>
          <a:p>
            <a:pPr marL="0" algn="l" eaLnBrk="1" latinLnBrk="0" hangingPunct="1"/>
            <a:r>
              <a:rPr kumimoji="0" lang="en-US" smtClean="0"/>
              <a:t>Click icon to add picture</a:t>
            </a:r>
            <a:endParaRPr kumimoji="0" lang="en-US" dirty="0"/>
          </a:p>
        </p:txBody>
      </p:sp>
      <p:sp>
        <p:nvSpPr>
          <p:cNvPr id="9" name="Flowchart: Process 8"/>
          <p:cNvSpPr/>
          <p:nvPr/>
        </p:nvSpPr>
        <p:spPr>
          <a:xfrm rot="19468671">
            <a:off x="396725" y="954341"/>
            <a:ext cx="685800"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shade val="90000"/>
                <a:satMod val="200000"/>
                <a:alpha val="4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0" name="Flowchart: Process 9"/>
          <p:cNvSpPr/>
          <p:nvPr/>
        </p:nvSpPr>
        <p:spPr>
          <a:xfrm rot="2103354" flipH="1">
            <a:off x="5003667" y="936786"/>
            <a:ext cx="649224"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alpha val="2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dirty="0"/>
          </a:p>
        </p:txBody>
      </p:sp>
      <p:sp>
        <p:nvSpPr>
          <p:cNvPr id="4" name="Text Placeholder 3"/>
          <p:cNvSpPr>
            <a:spLocks noGrp="1"/>
          </p:cNvSpPr>
          <p:nvPr>
            <p:ph type="body" sz="half" idx="2"/>
          </p:nvPr>
        </p:nvSpPr>
        <p:spPr>
          <a:xfrm>
            <a:off x="838200" y="4800600"/>
            <a:ext cx="4419600" cy="762000"/>
          </a:xfrm>
        </p:spPr>
        <p:txBody>
          <a:bodyPr anchor="ctr"/>
          <a:lstStyle>
            <a:lvl1pPr marL="0" indent="0" algn="l">
              <a:lnSpc>
                <a:spcPts val="1600"/>
              </a:lnSpc>
              <a:spcBef>
                <a:spcPts val="0"/>
              </a:spcBef>
              <a:buNone/>
              <a:defRPr sz="1400">
                <a:solidFill>
                  <a:srgbClr val="777777"/>
                </a:solidFill>
              </a:defRPr>
            </a:lvl1pPr>
            <a:lvl2pPr>
              <a:defRPr sz="1200"/>
            </a:lvl2pPr>
            <a:lvl3pPr>
              <a:defRPr sz="1000"/>
            </a:lvl3pPr>
            <a:lvl4pPr>
              <a:defRPr sz="900"/>
            </a:lvl4pPr>
            <a:lvl5pPr>
              <a:defRPr sz="900"/>
            </a:lvl5pPr>
            <a:extLst/>
          </a:lstStyle>
          <a:p>
            <a:pPr lvl="0" eaLnBrk="1" latinLnBrk="0" hangingPunct="1"/>
            <a:r>
              <a:rPr kumimoji="0" lang="en-US" smtClean="0"/>
              <a:t>Click to edit Master text styles</a:t>
            </a: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9/21/2021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858000" y="274639"/>
            <a:ext cx="1828800" cy="5851525"/>
          </a:xfrm>
        </p:spPr>
        <p:txBody>
          <a:bodyPr vert="eaVert"/>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a:xfrm>
            <a:off x="1143000" y="274640"/>
            <a:ext cx="5562600" cy="5851525"/>
          </a:xfrm>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9/21/2021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7" name="Pie 6"/>
          <p:cNvSpPr/>
          <p:nvPr/>
        </p:nvSpPr>
        <p:spPr>
          <a:xfrm>
            <a:off x="-815927" y="-815922"/>
            <a:ext cx="1638887" cy="1638887"/>
          </a:xfrm>
          <a:prstGeom prst="pie">
            <a:avLst>
              <a:gd name="adj1" fmla="val 0"/>
              <a:gd name="adj2" fmla="val 5402120"/>
            </a:avLst>
          </a:prstGeom>
          <a:solidFill>
            <a:schemeClr val="bg2">
              <a:tint val="18000"/>
              <a:satMod val="220000"/>
              <a:alpha val="33000"/>
            </a:schemeClr>
          </a:solidFill>
          <a:ln w="3175" cap="rnd" cmpd="sng" algn="ctr">
            <a:solidFill>
              <a:schemeClr val="bg2">
                <a:shade val="70000"/>
                <a:satMod val="200000"/>
                <a:alpha val="100000"/>
              </a:schemeClr>
            </a:solid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Oval 7"/>
          <p:cNvSpPr/>
          <p:nvPr/>
        </p:nvSpPr>
        <p:spPr>
          <a:xfrm>
            <a:off x="168816" y="21102"/>
            <a:ext cx="1702191" cy="1702191"/>
          </a:xfrm>
          <a:prstGeom prst="ellipse">
            <a:avLst/>
          </a:prstGeom>
          <a:noFill/>
          <a:ln w="27305" cap="rnd" cmpd="sng" algn="ctr">
            <a:solidFill>
              <a:schemeClr val="bg2">
                <a:tint val="45000"/>
                <a:satMod val="325000"/>
                <a:alpha val="100000"/>
              </a:schemeClr>
            </a:solidFill>
            <a:prstDash val="solid"/>
          </a:ln>
          <a:effectLst>
            <a:outerShdw blurRad="25400" dist="25400" dir="5400000" algn="tl" rotWithShape="0">
              <a:schemeClr val="bg2">
                <a:shade val="50000"/>
                <a:satMod val="150000"/>
                <a:alpha val="8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1" name="Donut 10"/>
          <p:cNvSpPr/>
          <p:nvPr/>
        </p:nvSpPr>
        <p:spPr>
          <a:xfrm rot="2315675">
            <a:off x="182881" y="1055077"/>
            <a:ext cx="1125717" cy="1102624"/>
          </a:xfrm>
          <a:prstGeom prst="donut">
            <a:avLst>
              <a:gd name="adj" fmla="val 11833"/>
            </a:avLst>
          </a:prstGeom>
          <a:gradFill rotWithShape="1">
            <a:gsLst>
              <a:gs pos="0">
                <a:schemeClr val="bg2">
                  <a:tint val="10000"/>
                  <a:shade val="99000"/>
                  <a:satMod val="355000"/>
                  <a:alpha val="70000"/>
                </a:schemeClr>
              </a:gs>
              <a:gs pos="70000">
                <a:schemeClr val="bg2">
                  <a:tint val="6000"/>
                  <a:shade val="100000"/>
                  <a:satMod val="400000"/>
                  <a:alpha val="55000"/>
                </a:schemeClr>
              </a:gs>
              <a:gs pos="100000">
                <a:schemeClr val="bg2">
                  <a:tint val="100000"/>
                  <a:shade val="75000"/>
                  <a:satMod val="370000"/>
                  <a:alpha val="60000"/>
                </a:schemeClr>
              </a:gs>
            </a:gsLst>
            <a:path path="circle">
              <a:fillToRect l="-407500" t="-50000" r="507500" b="150000"/>
            </a:path>
          </a:gradFill>
          <a:ln w="7350" cap="rnd" cmpd="sng" algn="ctr">
            <a:solidFill>
              <a:schemeClr val="bg2">
                <a:shade val="60000"/>
                <a:satMod val="220000"/>
                <a:alpha val="100000"/>
              </a:schemeClr>
            </a:solidFill>
            <a:prstDash val="solid"/>
          </a:ln>
          <a:effectLst>
            <a:outerShdw blurRad="12700" dist="15000" dir="4500000" algn="tl" rotWithShape="0">
              <a:schemeClr val="bg2">
                <a:shade val="10000"/>
                <a:satMod val="200000"/>
                <a:alpha val="3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2" name="Rectangle 11"/>
          <p:cNvSpPr/>
          <p:nvPr/>
        </p:nvSpPr>
        <p:spPr>
          <a:xfrm>
            <a:off x="1012873" y="-54"/>
            <a:ext cx="8131127"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5" name="Title Placeholder 4"/>
          <p:cNvSpPr>
            <a:spLocks noGrp="1"/>
          </p:cNvSpPr>
          <p:nvPr>
            <p:ph type="title"/>
          </p:nvPr>
        </p:nvSpPr>
        <p:spPr>
          <a:xfrm>
            <a:off x="1435608" y="274638"/>
            <a:ext cx="7498080" cy="1143000"/>
          </a:xfrm>
          <a:prstGeom prst="rect">
            <a:avLst/>
          </a:prstGeom>
        </p:spPr>
        <p:txBody>
          <a:bodyPr anchor="ctr">
            <a:normAutofit/>
          </a:bodyPr>
          <a:lstStyle>
            <a:extLst/>
          </a:lstStyle>
          <a:p>
            <a:r>
              <a:rPr kumimoji="0" lang="en-US" smtClean="0"/>
              <a:t>Click to edit Master title style</a:t>
            </a:r>
            <a:endParaRPr kumimoji="0" lang="en-US"/>
          </a:p>
        </p:txBody>
      </p:sp>
      <p:sp>
        <p:nvSpPr>
          <p:cNvPr id="9" name="Text Placeholder 8"/>
          <p:cNvSpPr>
            <a:spLocks noGrp="1"/>
          </p:cNvSpPr>
          <p:nvPr>
            <p:ph type="body" idx="1"/>
          </p:nvPr>
        </p:nvSpPr>
        <p:spPr>
          <a:xfrm>
            <a:off x="1435608" y="1447800"/>
            <a:ext cx="7498080" cy="4800600"/>
          </a:xfrm>
          <a:prstGeom prst="rect">
            <a:avLst/>
          </a:prstGeom>
        </p:spPr>
        <p:txBody>
          <a:bodyPr>
            <a:normAutofit/>
          </a:bodyPr>
          <a:lstStyle>
            <a:extLst/>
          </a:lstStyle>
          <a:p>
            <a:pPr lvl="0" eaLnBrk="1" latinLnBrk="0" hangingPunct="1"/>
            <a:r>
              <a:rPr kumimoji="0" lang="en-US" smtClean="0"/>
              <a:t>Click to edit Master text styles</a:t>
            </a:r>
          </a:p>
          <a:p>
            <a:pPr lvl="1" eaLnBrk="1" latinLnBrk="0" hangingPunct="1"/>
            <a:r>
              <a:rPr kumimoji="0" lang="en-US" smtClean="0"/>
              <a:t>Second level</a:t>
            </a:r>
          </a:p>
          <a:p>
            <a:pPr lvl="2" eaLnBrk="1" latinLnBrk="0" hangingPunct="1"/>
            <a:r>
              <a:rPr kumimoji="0" lang="en-US" smtClean="0"/>
              <a:t>Third level</a:t>
            </a:r>
          </a:p>
          <a:p>
            <a:pPr lvl="3" eaLnBrk="1" latinLnBrk="0" hangingPunct="1"/>
            <a:r>
              <a:rPr kumimoji="0" lang="en-US" smtClean="0"/>
              <a:t>Fourth level</a:t>
            </a:r>
          </a:p>
          <a:p>
            <a:pPr lvl="4" eaLnBrk="1" latinLnBrk="0" hangingPunct="1"/>
            <a:r>
              <a:rPr kumimoji="0" lang="en-US" smtClean="0"/>
              <a:t>Fifth level</a:t>
            </a:r>
            <a:endParaRPr kumimoji="0" lang="en-US"/>
          </a:p>
        </p:txBody>
      </p:sp>
      <p:sp>
        <p:nvSpPr>
          <p:cNvPr id="24" name="Date Placeholder 23"/>
          <p:cNvSpPr>
            <a:spLocks noGrp="1"/>
          </p:cNvSpPr>
          <p:nvPr>
            <p:ph type="dt" sz="half" idx="2"/>
          </p:nvPr>
        </p:nvSpPr>
        <p:spPr>
          <a:xfrm>
            <a:off x="3581400" y="6305550"/>
            <a:ext cx="2133600" cy="476250"/>
          </a:xfrm>
          <a:prstGeom prst="rect">
            <a:avLst/>
          </a:prstGeom>
        </p:spPr>
        <p:txBody>
          <a:bodyPr anchor="b"/>
          <a:lstStyle>
            <a:lvl1pPr algn="r" eaLnBrk="1" latinLnBrk="0" hangingPunct="1">
              <a:defRPr kumimoji="0" sz="1200">
                <a:solidFill>
                  <a:schemeClr val="bg2">
                    <a:shade val="50000"/>
                    <a:satMod val="200000"/>
                  </a:schemeClr>
                </a:solidFill>
              </a:defRPr>
            </a:lvl1pPr>
            <a:extLst/>
          </a:lstStyle>
          <a:p>
            <a:fld id="{1D8BD707-D9CF-40AE-B4C6-C98DA3205C09}" type="datetimeFigureOut">
              <a:rPr lang="en-US" smtClean="0"/>
              <a:pPr/>
              <a:t>9/21/2021</a:t>
            </a:fld>
            <a:endParaRPr lang="en-US"/>
          </a:p>
        </p:txBody>
      </p:sp>
      <p:sp>
        <p:nvSpPr>
          <p:cNvPr id="10" name="Footer Placeholder 9"/>
          <p:cNvSpPr>
            <a:spLocks noGrp="1"/>
          </p:cNvSpPr>
          <p:nvPr>
            <p:ph type="ftr" sz="quarter" idx="3"/>
          </p:nvPr>
        </p:nvSpPr>
        <p:spPr>
          <a:xfrm>
            <a:off x="5715000" y="6305550"/>
            <a:ext cx="2895600" cy="476250"/>
          </a:xfrm>
          <a:prstGeom prst="rect">
            <a:avLst/>
          </a:prstGeom>
        </p:spPr>
        <p:txBody>
          <a:bodyPr anchor="b"/>
          <a:lstStyle>
            <a:lvl1pPr eaLnBrk="1" latinLnBrk="0" hangingPunct="1">
              <a:defRPr kumimoji="0" sz="1200">
                <a:solidFill>
                  <a:schemeClr val="bg2">
                    <a:shade val="50000"/>
                    <a:satMod val="200000"/>
                  </a:schemeClr>
                </a:solidFill>
                <a:effectLst/>
              </a:defRPr>
            </a:lvl1pPr>
            <a:extLst/>
          </a:lstStyle>
          <a:p>
            <a:endParaRPr lang="en-US"/>
          </a:p>
        </p:txBody>
      </p:sp>
      <p:sp>
        <p:nvSpPr>
          <p:cNvPr id="22" name="Slide Number Placeholder 21"/>
          <p:cNvSpPr>
            <a:spLocks noGrp="1"/>
          </p:cNvSpPr>
          <p:nvPr>
            <p:ph type="sldNum" sz="quarter" idx="4"/>
          </p:nvPr>
        </p:nvSpPr>
        <p:spPr>
          <a:xfrm>
            <a:off x="8613648" y="6305550"/>
            <a:ext cx="457200" cy="476250"/>
          </a:xfrm>
          <a:prstGeom prst="rect">
            <a:avLst/>
          </a:prstGeom>
        </p:spPr>
        <p:txBody>
          <a:bodyPr anchor="b"/>
          <a:lstStyle>
            <a:lvl1pPr algn="ctr" eaLnBrk="1" latinLnBrk="0" hangingPunct="1">
              <a:defRPr kumimoji="0" sz="1200">
                <a:solidFill>
                  <a:schemeClr val="bg2">
                    <a:shade val="50000"/>
                    <a:satMod val="200000"/>
                  </a:schemeClr>
                </a:solidFill>
                <a:effectLst/>
              </a:defRPr>
            </a:lvl1pPr>
            <a:extLst/>
          </a:lstStyle>
          <a:p>
            <a:fld id="{B6F15528-21DE-4FAA-801E-634DDDAF4B2B}" type="slidenum">
              <a:rPr lang="en-US" smtClean="0"/>
              <a:pPr/>
              <a:t>‹#›</a:t>
            </a:fld>
            <a:endParaRPr lang="en-US"/>
          </a:p>
        </p:txBody>
      </p:sp>
      <p:sp>
        <p:nvSpPr>
          <p:cNvPr id="15" name="Rectangle 14"/>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rtl="0" eaLnBrk="1" latinLnBrk="0" hangingPunct="1">
        <a:spcBef>
          <a:spcPct val="0"/>
        </a:spcBef>
        <a:buNone/>
        <a:defRPr kumimoji="0" sz="4300" kern="1200">
          <a:solidFill>
            <a:schemeClr val="tx2">
              <a:satMod val="130000"/>
            </a:schemeClr>
          </a:solidFill>
          <a:effectLst>
            <a:outerShdw blurRad="50000" dist="30000" dir="5400000" algn="tl" rotWithShape="0">
              <a:srgbClr val="000000">
                <a:alpha val="30000"/>
              </a:srgbClr>
            </a:outerShdw>
          </a:effectLst>
          <a:latin typeface="+mj-lt"/>
          <a:ea typeface="+mj-ea"/>
          <a:cs typeface="+mj-cs"/>
        </a:defRPr>
      </a:lvl1pPr>
      <a:extLst/>
    </p:titleStyle>
    <p:bodyStyle>
      <a:lvl1pPr marL="365760" indent="-283464" algn="l" rtl="0" eaLnBrk="1" latinLnBrk="0" hangingPunct="1">
        <a:lnSpc>
          <a:spcPct val="100000"/>
        </a:lnSpc>
        <a:spcBef>
          <a:spcPts val="600"/>
        </a:spcBef>
        <a:buClr>
          <a:schemeClr val="accent1"/>
        </a:buClr>
        <a:buSzPct val="80000"/>
        <a:buFont typeface="Wingdings 2"/>
        <a:buChar char=""/>
        <a:defRPr kumimoji="0" sz="3200" kern="1200">
          <a:solidFill>
            <a:schemeClr val="tx1"/>
          </a:solidFill>
          <a:latin typeface="+mn-lt"/>
          <a:ea typeface="+mn-ea"/>
          <a:cs typeface="+mn-cs"/>
        </a:defRPr>
      </a:lvl1pPr>
      <a:lvl2pPr marL="640080" indent="-237744" algn="l" rtl="0" eaLnBrk="1" latinLnBrk="0" hangingPunct="1">
        <a:lnSpc>
          <a:spcPct val="100000"/>
        </a:lnSpc>
        <a:spcBef>
          <a:spcPts val="550"/>
        </a:spcBef>
        <a:buClr>
          <a:schemeClr val="accent1"/>
        </a:buClr>
        <a:buFont typeface="Verdana"/>
        <a:buChar char="◦"/>
        <a:defRPr kumimoji="0" sz="2800" kern="1200">
          <a:solidFill>
            <a:schemeClr val="tx1"/>
          </a:solidFill>
          <a:latin typeface="+mn-lt"/>
          <a:ea typeface="+mn-ea"/>
          <a:cs typeface="+mn-cs"/>
        </a:defRPr>
      </a:lvl2pPr>
      <a:lvl3pPr marL="886968" indent="-228600" algn="l" rtl="0" eaLnBrk="1" latinLnBrk="0" hangingPunct="1">
        <a:lnSpc>
          <a:spcPct val="100000"/>
        </a:lnSpc>
        <a:spcBef>
          <a:spcPct val="20000"/>
        </a:spcBef>
        <a:buClr>
          <a:schemeClr val="accent2"/>
        </a:buClr>
        <a:buFont typeface="Wingdings 2"/>
        <a:buChar char=""/>
        <a:defRPr kumimoji="0" sz="2400" kern="1200">
          <a:solidFill>
            <a:schemeClr val="tx1"/>
          </a:solidFill>
          <a:latin typeface="+mn-lt"/>
          <a:ea typeface="+mn-ea"/>
          <a:cs typeface="+mn-cs"/>
        </a:defRPr>
      </a:lvl3pPr>
      <a:lvl4pPr marL="1097280" indent="-173736" algn="l" rtl="0" eaLnBrk="1" latinLnBrk="0" hangingPunct="1">
        <a:lnSpc>
          <a:spcPct val="100000"/>
        </a:lnSpc>
        <a:spcBef>
          <a:spcPct val="20000"/>
        </a:spcBef>
        <a:buClr>
          <a:schemeClr val="accent3"/>
        </a:buClr>
        <a:buFont typeface="Wingdings 2"/>
        <a:buChar char=""/>
        <a:defRPr kumimoji="0" sz="2000" kern="1200">
          <a:solidFill>
            <a:schemeClr val="tx1"/>
          </a:solidFill>
          <a:latin typeface="+mn-lt"/>
          <a:ea typeface="+mn-ea"/>
          <a:cs typeface="+mn-cs"/>
        </a:defRPr>
      </a:lvl4pPr>
      <a:lvl5pPr marL="1298448" indent="-182880" algn="l" rtl="0" eaLnBrk="1" latinLnBrk="0" hangingPunct="1">
        <a:lnSpc>
          <a:spcPct val="100000"/>
        </a:lnSpc>
        <a:spcBef>
          <a:spcPct val="20000"/>
        </a:spcBef>
        <a:buClr>
          <a:schemeClr val="accent4"/>
        </a:buClr>
        <a:buFont typeface="Wingdings 2"/>
        <a:buChar char=""/>
        <a:defRPr kumimoji="0" sz="2000" kern="1200">
          <a:solidFill>
            <a:schemeClr val="tx1"/>
          </a:solidFill>
          <a:latin typeface="+mn-lt"/>
          <a:ea typeface="+mn-ea"/>
          <a:cs typeface="+mn-cs"/>
        </a:defRPr>
      </a:lvl5pPr>
      <a:lvl6pPr marL="1508760" indent="-182880" algn="l" rtl="0" eaLnBrk="1" latinLnBrk="0" hangingPunct="1">
        <a:lnSpc>
          <a:spcPct val="100000"/>
        </a:lnSpc>
        <a:spcBef>
          <a:spcPct val="20000"/>
        </a:spcBef>
        <a:buClr>
          <a:schemeClr val="accent5"/>
        </a:buClr>
        <a:buFont typeface="Wingdings 2"/>
        <a:buChar char=""/>
        <a:defRPr kumimoji="0" sz="2000" kern="1200">
          <a:solidFill>
            <a:schemeClr val="tx1"/>
          </a:solidFill>
          <a:latin typeface="+mn-lt"/>
          <a:ea typeface="+mn-ea"/>
          <a:cs typeface="+mn-cs"/>
        </a:defRPr>
      </a:lvl6pPr>
      <a:lvl7pPr marL="171907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7pPr>
      <a:lvl8pPr marL="1920240"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8pPr>
      <a:lvl9pPr marL="213055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9pPr>
      <a:extLst/>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a:extLst/>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914400"/>
            <a:ext cx="7498080" cy="3886200"/>
          </a:xfrm>
        </p:spPr>
        <p:txBody>
          <a:bodyPr>
            <a:normAutofit/>
          </a:bodyPr>
          <a:lstStyle/>
          <a:p>
            <a:pPr algn="ctr"/>
            <a:r>
              <a:rPr lang="en-US" b="1" dirty="0" smtClean="0"/>
              <a:t>Advanced security implementation in vote processing system</a:t>
            </a:r>
            <a:endParaRPr lang="en-US" b="1" dirty="0">
              <a:latin typeface="Times New Roman" pitchFamily="18" charset="0"/>
              <a:cs typeface="Times New Roman" pitchFamily="18" charset="0"/>
            </a:endParaRP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639762"/>
          </a:xfrm>
        </p:spPr>
        <p:txBody>
          <a:bodyPr>
            <a:normAutofit fontScale="90000"/>
          </a:bodyPr>
          <a:lstStyle/>
          <a:p>
            <a:r>
              <a:rPr lang="en-US" b="1" dirty="0" smtClean="0"/>
              <a:t>Abstract</a:t>
            </a:r>
            <a:endParaRPr lang="en-IN" dirty="0"/>
          </a:p>
        </p:txBody>
      </p:sp>
      <p:sp>
        <p:nvSpPr>
          <p:cNvPr id="3" name="Content Placeholder 2"/>
          <p:cNvSpPr>
            <a:spLocks noGrp="1"/>
          </p:cNvSpPr>
          <p:nvPr>
            <p:ph idx="1"/>
          </p:nvPr>
        </p:nvSpPr>
        <p:spPr>
          <a:xfrm>
            <a:off x="1435608" y="990600"/>
            <a:ext cx="7498080" cy="5257800"/>
          </a:xfrm>
        </p:spPr>
        <p:txBody>
          <a:bodyPr>
            <a:noAutofit/>
          </a:bodyPr>
          <a:lstStyle/>
          <a:p>
            <a:pPr algn="just">
              <a:lnSpc>
                <a:spcPct val="150000"/>
              </a:lnSpc>
              <a:buNone/>
            </a:pPr>
            <a:r>
              <a:rPr lang="en-IN" sz="2000" dirty="0" smtClean="0">
                <a:latin typeface="Times New Roman" pitchFamily="18" charset="0"/>
                <a:cs typeface="Times New Roman" pitchFamily="18" charset="0"/>
              </a:rPr>
              <a:t>    Due </a:t>
            </a:r>
            <a:r>
              <a:rPr lang="en-IN" sz="2000" dirty="0" smtClean="0">
                <a:latin typeface="Times New Roman" pitchFamily="18" charset="0"/>
                <a:cs typeface="Times New Roman" pitchFamily="18" charset="0"/>
              </a:rPr>
              <a:t>to their tight schedule nobody is going to the polls these days. There are numerous causes, some need to go to the polls, many of us may have to wait for long periods because of their strict schedules. So we created a voting system on the Internet. But there are some disadvantages to this system. Attackers legally receive customer passwords and use secret passwords to major sites. Consider a corporate voting system based on the web, electing a president or secretary or key managers of the organization once a year. This survey presents a secure verifiable online voting system, which allows voters to vote secretly in the public system to benefit from early voting and it will very useful in pandemic like Covid-19. </a:t>
            </a:r>
            <a:endParaRPr lang="en-US" sz="2000" dirty="0" smtClean="0">
              <a:latin typeface="Times New Roman" pitchFamily="18" charset="0"/>
              <a:cs typeface="Times New Roman" pitchFamily="18" charset="0"/>
            </a:endParaRP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143000" y="0"/>
            <a:ext cx="7714488" cy="5715000"/>
          </a:xfrm>
        </p:spPr>
        <p:txBody>
          <a:bodyPr>
            <a:noAutofit/>
          </a:bodyPr>
          <a:lstStyle/>
          <a:p>
            <a:pPr algn="just">
              <a:lnSpc>
                <a:spcPct val="150000"/>
              </a:lnSpc>
              <a:buNone/>
            </a:pPr>
            <a:r>
              <a:rPr lang="en-IN" sz="2000" dirty="0" smtClean="0">
                <a:latin typeface="Times New Roman" pitchFamily="18" charset="0"/>
                <a:cs typeface="Times New Roman" pitchFamily="18" charset="0"/>
              </a:rPr>
              <a:t>   The </a:t>
            </a:r>
            <a:r>
              <a:rPr lang="en-IN" sz="2000" dirty="0" smtClean="0">
                <a:latin typeface="Times New Roman" pitchFamily="18" charset="0"/>
                <a:cs typeface="Times New Roman" pitchFamily="18" charset="0"/>
              </a:rPr>
              <a:t>proposed system is intended to universally support the election process by using the unique identification and biometric features of the elector. A digital witness is provided to a voter by the system to check if the voting is recorded as it intends and to check whether all the registered votes are recorded. Under the well-known elliptic curve of the </a:t>
            </a:r>
            <a:r>
              <a:rPr lang="en-IN" sz="2000" dirty="0" err="1" smtClean="0">
                <a:latin typeface="Times New Roman" pitchFamily="18" charset="0"/>
                <a:cs typeface="Times New Roman" pitchFamily="18" charset="0"/>
              </a:rPr>
              <a:t>Daffie</a:t>
            </a:r>
            <a:r>
              <a:rPr lang="en-IN" sz="2000" dirty="0" smtClean="0">
                <a:latin typeface="Times New Roman" pitchFamily="18" charset="0"/>
                <a:cs typeface="Times New Roman" pitchFamily="18" charset="0"/>
              </a:rPr>
              <a:t> - Hellman hypotheses, the privacy of the proposed system is achieved. In the current system, every elector must collect and cast his or her vote at one point on election day. We will use an alternative system called cryptography in this method. Here we split the unique image into two, four, placed in separate databases. We get the original picture at any point these two offers are interwoven. It is used as a secret password when we get the original image. This system is very useful and suitable for remote voting online. This system is an electronic system so it is possible to assess it on the web via any valid personal space on the planet.</a:t>
            </a:r>
            <a:endParaRPr lang="en-IN" sz="2000" dirty="0">
              <a:latin typeface="Times New Roman" pitchFamily="18" charset="0"/>
              <a:cs typeface="Times New Roman" pitchFamily="18" charset="0"/>
            </a:endParaRP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47800" y="0"/>
            <a:ext cx="7498080" cy="563562"/>
          </a:xfrm>
        </p:spPr>
        <p:txBody>
          <a:bodyPr>
            <a:normAutofit fontScale="90000"/>
          </a:bodyPr>
          <a:lstStyle/>
          <a:p>
            <a:r>
              <a:rPr lang="en-US" dirty="0" smtClean="0"/>
              <a:t>Existing System</a:t>
            </a:r>
            <a:endParaRPr lang="en-US" dirty="0"/>
          </a:p>
        </p:txBody>
      </p:sp>
      <p:sp>
        <p:nvSpPr>
          <p:cNvPr id="3" name="Content Placeholder 2"/>
          <p:cNvSpPr>
            <a:spLocks noGrp="1"/>
          </p:cNvSpPr>
          <p:nvPr>
            <p:ph idx="1"/>
          </p:nvPr>
        </p:nvSpPr>
        <p:spPr>
          <a:xfrm>
            <a:off x="1295400" y="533400"/>
            <a:ext cx="7498080" cy="5715000"/>
          </a:xfrm>
        </p:spPr>
        <p:txBody>
          <a:bodyPr>
            <a:noAutofit/>
          </a:bodyPr>
          <a:lstStyle/>
          <a:p>
            <a:pPr algn="just">
              <a:lnSpc>
                <a:spcPct val="150000"/>
              </a:lnSpc>
            </a:pPr>
            <a:r>
              <a:rPr lang="en-IN" sz="2000" dirty="0" smtClean="0">
                <a:latin typeface="Times New Roman" pitchFamily="18" charset="0"/>
                <a:cs typeface="Times New Roman" pitchFamily="18" charset="0"/>
              </a:rPr>
              <a:t>The existence of ballots in a digital form from end to end has a number of potential advantages over traditional paper-centred voting systems</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The existence of people that have special abilities and/or privileges in the systems used.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The digital envelope protects the confidentiality and integrity of the ballot, as it is created by using a public (encryption) key for which the private (decryption) key does not exist.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Moreover, as the ballots collected during the ballot casting period can only be decrypted with a non-existent key, this also ensures the secrecy of intermediate results (an important issue if the election takes place over several time zones or in the case of extended periods of voting). </a:t>
            </a:r>
            <a:endParaRPr lang="en-US" sz="2000" dirty="0" smtClean="0">
              <a:latin typeface="Times New Roman" pitchFamily="18" charset="0"/>
              <a:cs typeface="Times New Roman" pitchFamily="18" charset="0"/>
            </a:endParaRP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715962"/>
          </a:xfrm>
        </p:spPr>
        <p:txBody>
          <a:bodyPr>
            <a:normAutofit fontScale="90000"/>
          </a:bodyPr>
          <a:lstStyle/>
          <a:p>
            <a:r>
              <a:rPr lang="en-US" dirty="0" smtClean="0"/>
              <a:t>Disadvantage of Existing System</a:t>
            </a:r>
            <a:endParaRPr lang="en-US" dirty="0"/>
          </a:p>
        </p:txBody>
      </p:sp>
      <p:sp>
        <p:nvSpPr>
          <p:cNvPr id="3" name="Content Placeholder 2"/>
          <p:cNvSpPr>
            <a:spLocks noGrp="1"/>
          </p:cNvSpPr>
          <p:nvPr>
            <p:ph idx="1"/>
          </p:nvPr>
        </p:nvSpPr>
        <p:spPr>
          <a:xfrm>
            <a:off x="1435608" y="1143000"/>
            <a:ext cx="7498080" cy="5715000"/>
          </a:xfrm>
        </p:spPr>
        <p:txBody>
          <a:bodyPr>
            <a:noAutofit/>
          </a:bodyPr>
          <a:lstStyle/>
          <a:p>
            <a:pPr algn="just">
              <a:lnSpc>
                <a:spcPct val="150000"/>
              </a:lnSpc>
            </a:pPr>
            <a:r>
              <a:rPr lang="en-IN" sz="2000" dirty="0" smtClean="0">
                <a:latin typeface="Times New Roman" pitchFamily="18" charset="0"/>
                <a:cs typeface="Times New Roman" pitchFamily="18" charset="0"/>
              </a:rPr>
              <a:t>This paper modified coercion resistance problem, </a:t>
            </a:r>
            <a:r>
              <a:rPr lang="en-IN" sz="2000" dirty="0" err="1" smtClean="0">
                <a:latin typeface="Times New Roman" pitchFamily="18" charset="0"/>
                <a:cs typeface="Times New Roman" pitchFamily="18" charset="0"/>
              </a:rPr>
              <a:t>Blockchain</a:t>
            </a:r>
            <a:r>
              <a:rPr lang="en-IN" sz="2000" dirty="0" smtClean="0">
                <a:latin typeface="Times New Roman" pitchFamily="18" charset="0"/>
                <a:cs typeface="Times New Roman" pitchFamily="18" charset="0"/>
              </a:rPr>
              <a:t>, Online Voting process, Developing a Secure Solution for online Election process information and To solve coercion resistance problem to solve using cryptographic algorithms</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The </a:t>
            </a:r>
            <a:r>
              <a:rPr lang="en-IN" sz="2000" dirty="0" smtClean="0">
                <a:latin typeface="Times New Roman" pitchFamily="18" charset="0"/>
                <a:cs typeface="Times New Roman" pitchFamily="18" charset="0"/>
              </a:rPr>
              <a:t>suggested method and system are based on ECDL and GDH problems and use elliptic curve cryptography</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The security of the systems is focused on the discrete logarithm problem (DLP) and integer factorization problems, and they are based on the standard RSA public-key cryptosystem (IFP).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People with an internet connection at home can vote at the polls without any problems.</a:t>
            </a:r>
            <a:endParaRPr lang="en-US" sz="2000" dirty="0" smtClean="0">
              <a:latin typeface="Times New Roman" pitchFamily="18" charset="0"/>
              <a:cs typeface="Times New Roman" pitchFamily="18" charset="0"/>
            </a:endParaRP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0"/>
            <a:ext cx="7498080" cy="533400"/>
          </a:xfrm>
        </p:spPr>
        <p:txBody>
          <a:bodyPr>
            <a:normAutofit fontScale="90000"/>
          </a:bodyPr>
          <a:lstStyle/>
          <a:p>
            <a:r>
              <a:rPr lang="en-US" b="1" dirty="0" smtClean="0"/>
              <a:t>PROPOSED SYSTEM :</a:t>
            </a:r>
            <a:endParaRPr lang="en-US" dirty="0"/>
          </a:p>
        </p:txBody>
      </p:sp>
      <p:sp>
        <p:nvSpPr>
          <p:cNvPr id="3" name="Content Placeholder 2"/>
          <p:cNvSpPr>
            <a:spLocks noGrp="1"/>
          </p:cNvSpPr>
          <p:nvPr>
            <p:ph idx="1"/>
          </p:nvPr>
        </p:nvSpPr>
        <p:spPr>
          <a:xfrm>
            <a:off x="1219200" y="533400"/>
            <a:ext cx="7498080" cy="5867400"/>
          </a:xfrm>
        </p:spPr>
        <p:txBody>
          <a:bodyPr>
            <a:noAutofit/>
          </a:bodyPr>
          <a:lstStyle/>
          <a:p>
            <a:pPr algn="just">
              <a:lnSpc>
                <a:spcPct val="150000"/>
              </a:lnSpc>
            </a:pPr>
            <a:r>
              <a:rPr lang="en-IN" sz="2000" dirty="0" smtClean="0">
                <a:latin typeface="Times New Roman" pitchFamily="18" charset="0"/>
                <a:cs typeface="Times New Roman" pitchFamily="18" charset="0"/>
              </a:rPr>
              <a:t>We propose a security architecture for electronic voting that replicates the conventional security measures found in traditional elections</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We propose a new paradigm that permits a secure and trustworthy use of such complex proprietary DRE devices or remote voting platforms that offer the advantages of usability, flexibility, and support for multiple languages and for the disabled.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In our proposed security architecture, all the unique ballot identifiers are published at the end of the election, electronically and/or in newspapers or official bulletins</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The objective of such printer is to create a physical record of each vote, verifiable by voters in real-time, and useful for recount purposes.</a:t>
            </a:r>
            <a:endParaRPr lang="en-US" sz="2000" dirty="0" smtClean="0">
              <a:latin typeface="Times New Roman" pitchFamily="18" charset="0"/>
              <a:cs typeface="Times New Roman" pitchFamily="18" charset="0"/>
            </a:endParaRP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563562"/>
          </a:xfrm>
        </p:spPr>
        <p:txBody>
          <a:bodyPr>
            <a:normAutofit fontScale="90000"/>
          </a:bodyPr>
          <a:lstStyle/>
          <a:p>
            <a:r>
              <a:rPr lang="en-US" b="1" dirty="0" smtClean="0"/>
              <a:t>ADVANTAGE</a:t>
            </a:r>
            <a:endParaRPr lang="en-US" dirty="0"/>
          </a:p>
        </p:txBody>
      </p:sp>
      <p:sp>
        <p:nvSpPr>
          <p:cNvPr id="3" name="Content Placeholder 2"/>
          <p:cNvSpPr>
            <a:spLocks noGrp="1"/>
          </p:cNvSpPr>
          <p:nvPr>
            <p:ph idx="1"/>
          </p:nvPr>
        </p:nvSpPr>
        <p:spPr>
          <a:xfrm>
            <a:off x="1066800" y="838200"/>
            <a:ext cx="7866888" cy="6019800"/>
          </a:xfrm>
        </p:spPr>
        <p:txBody>
          <a:bodyPr>
            <a:normAutofit lnSpcReduction="10000"/>
          </a:bodyPr>
          <a:lstStyle/>
          <a:p>
            <a:pPr algn="just">
              <a:lnSpc>
                <a:spcPct val="150000"/>
              </a:lnSpc>
            </a:pPr>
            <a:r>
              <a:rPr lang="en-IN" sz="2000" dirty="0" smtClean="0">
                <a:latin typeface="Times New Roman" pitchFamily="18" charset="0"/>
                <a:cs typeface="Times New Roman" pitchFamily="18" charset="0"/>
              </a:rPr>
              <a:t>Implementing and comparing the performance of our proposed online voting system to the corresponding machine cycle schemes obtained through simulation.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We </a:t>
            </a:r>
            <a:r>
              <a:rPr lang="en-IN" sz="2000" dirty="0" smtClean="0">
                <a:latin typeface="Times New Roman" pitchFamily="18" charset="0"/>
                <a:cs typeface="Times New Roman" pitchFamily="18" charset="0"/>
              </a:rPr>
              <a:t>consider estimation of the operational machine cycles (for example, private and public operations based on curve and pairing, RSA operations on elliptic).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Develop voting plans to make more efficient voting services available with ICT resources than traditional paper-based voting methods.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Various </a:t>
            </a:r>
            <a:r>
              <a:rPr lang="en-IN" sz="2000" dirty="0" smtClean="0">
                <a:latin typeface="Times New Roman" pitchFamily="18" charset="0"/>
                <a:cs typeface="Times New Roman" pitchFamily="18" charset="0"/>
              </a:rPr>
              <a:t>forms of electronic voting, especially as additional methods of voting for remote voting, political parties, candidates, the electoral administration, and most importantly to improve the efficiency and promise of the democratic process to the electorate have attracted considerable attention.</a:t>
            </a:r>
            <a:endParaRPr lang="en-US" sz="2000" dirty="0" smtClean="0">
              <a:latin typeface="Times New Roman" pitchFamily="18" charset="0"/>
              <a:cs typeface="Times New Roman" pitchFamily="18" charset="0"/>
            </a:endParaRPr>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Content Placeholder 3"/>
          <p:cNvGraphicFramePr>
            <a:graphicFrameLocks noGrp="1"/>
          </p:cNvGraphicFramePr>
          <p:nvPr>
            <p:ph idx="1"/>
          </p:nvPr>
        </p:nvGraphicFramePr>
        <p:xfrm>
          <a:off x="1066800" y="228600"/>
          <a:ext cx="7867650" cy="5400040"/>
        </p:xfrm>
        <a:graphic>
          <a:graphicData uri="http://schemas.openxmlformats.org/drawingml/2006/table">
            <a:tbl>
              <a:tblPr firstRow="1" bandRow="1">
                <a:tableStyleId>{5C22544A-7EE6-4342-B048-85BDC9FD1C3A}</a:tableStyleId>
              </a:tblPr>
              <a:tblGrid>
                <a:gridCol w="2622550"/>
                <a:gridCol w="1797050"/>
                <a:gridCol w="3448050"/>
              </a:tblGrid>
              <a:tr h="370840">
                <a:tc>
                  <a:txBody>
                    <a:bodyPr/>
                    <a:lstStyle/>
                    <a:p>
                      <a:pPr algn="ctr"/>
                      <a:r>
                        <a:rPr lang="en-US" dirty="0" smtClean="0"/>
                        <a:t>TITTLE</a:t>
                      </a:r>
                      <a:endParaRPr lang="en-IN" dirty="0"/>
                    </a:p>
                  </a:txBody>
                  <a:tcPr/>
                </a:tc>
                <a:tc>
                  <a:txBody>
                    <a:bodyPr/>
                    <a:lstStyle/>
                    <a:p>
                      <a:pPr algn="ctr"/>
                      <a:r>
                        <a:rPr lang="en-US" smtClean="0"/>
                        <a:t>AUTHOR</a:t>
                      </a:r>
                      <a:endParaRPr lang="en-IN" dirty="0"/>
                    </a:p>
                  </a:txBody>
                  <a:tcPr/>
                </a:tc>
                <a:tc>
                  <a:txBody>
                    <a:bodyPr/>
                    <a:lstStyle/>
                    <a:p>
                      <a:pPr algn="ctr"/>
                      <a:r>
                        <a:rPr lang="en-US" smtClean="0"/>
                        <a:t>DESCRIPTION</a:t>
                      </a:r>
                      <a:endParaRPr lang="en-IN" dirty="0"/>
                    </a:p>
                  </a:txBody>
                  <a:tcPr/>
                </a:tc>
              </a:tr>
              <a:tr h="370840">
                <a:tc>
                  <a:txBody>
                    <a:bodyPr/>
                    <a:lstStyle/>
                    <a:p>
                      <a:pPr algn="just">
                        <a:lnSpc>
                          <a:spcPct val="150000"/>
                        </a:lnSpc>
                        <a:spcAft>
                          <a:spcPts val="500"/>
                        </a:spcAft>
                        <a:tabLst>
                          <a:tab pos="457200" algn="l"/>
                        </a:tabLst>
                      </a:pPr>
                      <a:r>
                        <a:rPr lang="en-US" sz="2000" dirty="0">
                          <a:latin typeface="Times New Roman"/>
                          <a:ea typeface="Calibri"/>
                          <a:cs typeface="Latha"/>
                        </a:rPr>
                        <a:t>Visual Cryptography in Internet Voting System</a:t>
                      </a:r>
                      <a:endParaRPr lang="en-IN" sz="1600" dirty="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dirty="0" err="1">
                          <a:latin typeface="Times New Roman"/>
                          <a:ea typeface="Calibri"/>
                          <a:cs typeface="Latha"/>
                        </a:rPr>
                        <a:t>Rajendra</a:t>
                      </a:r>
                      <a:r>
                        <a:rPr lang="en-US" sz="2000" dirty="0">
                          <a:latin typeface="Times New Roman"/>
                          <a:ea typeface="Calibri"/>
                          <a:cs typeface="Latha"/>
                        </a:rPr>
                        <a:t> A B and </a:t>
                      </a:r>
                      <a:r>
                        <a:rPr lang="en-US" sz="2000" dirty="0" err="1">
                          <a:latin typeface="Times New Roman"/>
                          <a:ea typeface="Calibri"/>
                          <a:cs typeface="Latha"/>
                        </a:rPr>
                        <a:t>Sheshadri</a:t>
                      </a:r>
                      <a:r>
                        <a:rPr lang="en-US" sz="2000" dirty="0">
                          <a:latin typeface="Times New Roman"/>
                          <a:ea typeface="Calibri"/>
                          <a:cs typeface="Latha"/>
                        </a:rPr>
                        <a:t> H S,</a:t>
                      </a:r>
                      <a:endParaRPr lang="en-IN" sz="1600" dirty="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solidFill>
                            <a:srgbClr val="333333"/>
                          </a:solidFill>
                          <a:latin typeface="Times New Roman"/>
                          <a:ea typeface="Calibri"/>
                          <a:cs typeface="Latha"/>
                        </a:rPr>
                        <a:t>It has the flexibility to allow casting of vote from any remote place, even when key stakeholders of election process are not available at workplace.</a:t>
                      </a:r>
                      <a:endParaRPr lang="en-IN" sz="1600">
                        <a:latin typeface="Calibri"/>
                        <a:ea typeface="Calibri"/>
                        <a:cs typeface="Latha"/>
                      </a:endParaRPr>
                    </a:p>
                  </a:txBody>
                  <a:tcPr marL="68580" marR="68580" marT="0" marB="0"/>
                </a:tc>
              </a:tr>
              <a:tr h="370840">
                <a:tc>
                  <a:txBody>
                    <a:bodyPr/>
                    <a:lstStyle/>
                    <a:p>
                      <a:pPr algn="just">
                        <a:lnSpc>
                          <a:spcPct val="150000"/>
                        </a:lnSpc>
                        <a:spcAft>
                          <a:spcPts val="500"/>
                        </a:spcAft>
                        <a:tabLst>
                          <a:tab pos="457200" algn="l"/>
                        </a:tabLst>
                      </a:pPr>
                      <a:r>
                        <a:rPr lang="en-US" sz="2000">
                          <a:latin typeface="Times New Roman"/>
                          <a:ea typeface="Calibri"/>
                          <a:cs typeface="Latha"/>
                        </a:rPr>
                        <a:t>Visual cryptography</a:t>
                      </a:r>
                      <a:endParaRPr lang="en-IN" sz="16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latin typeface="Times New Roman"/>
                          <a:ea typeface="Calibri"/>
                          <a:cs typeface="Latha"/>
                        </a:rPr>
                        <a:t>M. Naor and A. Shamir (1994), </a:t>
                      </a:r>
                      <a:endParaRPr lang="en-IN" sz="16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dirty="0">
                          <a:solidFill>
                            <a:srgbClr val="333333"/>
                          </a:solidFill>
                          <a:latin typeface="Times New Roman"/>
                          <a:ea typeface="Calibri"/>
                          <a:cs typeface="Latha"/>
                        </a:rPr>
                        <a:t>Visual Cryptography is a special encryption technique to hide information in images in such a way that it can be decrypted by the human vision if the correct key image is used.</a:t>
                      </a:r>
                      <a:endParaRPr lang="en-IN" sz="1600" dirty="0">
                        <a:latin typeface="Calibri"/>
                        <a:ea typeface="Calibri"/>
                        <a:cs typeface="Latha"/>
                      </a:endParaRPr>
                    </a:p>
                  </a:txBody>
                  <a:tcPr marL="68580" marR="68580" marT="0" marB="0"/>
                </a:tc>
              </a:tr>
            </a:tbl>
          </a:graphicData>
        </a:graphic>
      </p:graphicFrame>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 name="Content Placeholder 4"/>
          <p:cNvGraphicFramePr>
            <a:graphicFrameLocks noGrp="1"/>
          </p:cNvGraphicFramePr>
          <p:nvPr>
            <p:ph idx="1"/>
          </p:nvPr>
        </p:nvGraphicFramePr>
        <p:xfrm>
          <a:off x="1219200" y="304800"/>
          <a:ext cx="7715250" cy="5400040"/>
        </p:xfrm>
        <a:graphic>
          <a:graphicData uri="http://schemas.openxmlformats.org/drawingml/2006/table">
            <a:tbl>
              <a:tblPr firstRow="1" bandRow="1">
                <a:tableStyleId>{5C22544A-7EE6-4342-B048-85BDC9FD1C3A}</a:tableStyleId>
              </a:tblPr>
              <a:tblGrid>
                <a:gridCol w="2571750"/>
                <a:gridCol w="1771650"/>
                <a:gridCol w="3371850"/>
              </a:tblGrid>
              <a:tr h="370840">
                <a:tc>
                  <a:txBody>
                    <a:bodyPr/>
                    <a:lstStyle/>
                    <a:p>
                      <a:pPr algn="ctr"/>
                      <a:r>
                        <a:rPr lang="en-US" dirty="0" smtClean="0"/>
                        <a:t>TITTLE</a:t>
                      </a:r>
                      <a:endParaRPr lang="en-IN" dirty="0"/>
                    </a:p>
                  </a:txBody>
                  <a:tcPr/>
                </a:tc>
                <a:tc>
                  <a:txBody>
                    <a:bodyPr/>
                    <a:lstStyle/>
                    <a:p>
                      <a:pPr algn="ctr"/>
                      <a:r>
                        <a:rPr lang="en-US" smtClean="0"/>
                        <a:t>AUTHOR</a:t>
                      </a:r>
                      <a:endParaRPr lang="en-IN" dirty="0"/>
                    </a:p>
                  </a:txBody>
                  <a:tcPr/>
                </a:tc>
                <a:tc>
                  <a:txBody>
                    <a:bodyPr/>
                    <a:lstStyle/>
                    <a:p>
                      <a:pPr algn="ctr"/>
                      <a:r>
                        <a:rPr lang="en-US" smtClean="0"/>
                        <a:t>DESCRIPTION</a:t>
                      </a:r>
                      <a:endParaRPr lang="en-IN" dirty="0"/>
                    </a:p>
                  </a:txBody>
                  <a:tcPr/>
                </a:tc>
              </a:tr>
              <a:tr h="370840">
                <a:tc>
                  <a:txBody>
                    <a:bodyPr/>
                    <a:lstStyle/>
                    <a:p>
                      <a:pPr algn="just">
                        <a:lnSpc>
                          <a:spcPct val="150000"/>
                        </a:lnSpc>
                        <a:spcAft>
                          <a:spcPts val="500"/>
                        </a:spcAft>
                        <a:tabLst>
                          <a:tab pos="457200" algn="l"/>
                        </a:tabLst>
                      </a:pPr>
                      <a:r>
                        <a:rPr lang="en-US" sz="2000" dirty="0">
                          <a:latin typeface="Times New Roman"/>
                          <a:ea typeface="Calibri"/>
                          <a:cs typeface="Latha"/>
                        </a:rPr>
                        <a:t>Safeguarding Cryptographic Keys</a:t>
                      </a:r>
                      <a:endParaRPr lang="en-IN" sz="1600" dirty="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latin typeface="Times New Roman"/>
                          <a:ea typeface="Calibri"/>
                          <a:cs typeface="Latha"/>
                        </a:rPr>
                        <a:t>G. R. Blakley (1970), </a:t>
                      </a:r>
                      <a:endParaRPr lang="en-IN" sz="16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latin typeface="Times New Roman"/>
                          <a:ea typeface="Calibri"/>
                          <a:cs typeface="Latha"/>
                        </a:rPr>
                        <a:t>A typical cryptosystem will have several volatile copies of an important key in protected memory locations where they will very probably evaporate if any tampering or probing occurs.</a:t>
                      </a:r>
                      <a:endParaRPr lang="en-IN" sz="1600">
                        <a:latin typeface="Calibri"/>
                        <a:ea typeface="Calibri"/>
                        <a:cs typeface="Latha"/>
                      </a:endParaRPr>
                    </a:p>
                  </a:txBody>
                  <a:tcPr marL="68580" marR="68580" marT="0" marB="0"/>
                </a:tc>
              </a:tr>
              <a:tr h="370840">
                <a:tc>
                  <a:txBody>
                    <a:bodyPr/>
                    <a:lstStyle/>
                    <a:p>
                      <a:pPr algn="just">
                        <a:lnSpc>
                          <a:spcPct val="150000"/>
                        </a:lnSpc>
                        <a:spcAft>
                          <a:spcPts val="500"/>
                        </a:spcAft>
                        <a:tabLst>
                          <a:tab pos="457200" algn="l"/>
                        </a:tabLst>
                      </a:pPr>
                      <a:r>
                        <a:rPr lang="en-US" sz="2000">
                          <a:latin typeface="Times New Roman"/>
                          <a:ea typeface="Calibri"/>
                          <a:cs typeface="Latha"/>
                        </a:rPr>
                        <a:t>Handbook of Applied Cryptography</a:t>
                      </a:r>
                      <a:endParaRPr lang="en-IN" sz="16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latin typeface="Times New Roman"/>
                          <a:ea typeface="Calibri"/>
                          <a:cs typeface="Latha"/>
                        </a:rPr>
                        <a:t>A. Menezes, P. Van Oorschot and S. Vanstone (1997), </a:t>
                      </a:r>
                      <a:endParaRPr lang="en-IN" sz="16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dirty="0">
                          <a:latin typeface="Times New Roman"/>
                          <a:ea typeface="Calibri"/>
                          <a:cs typeface="Latha"/>
                        </a:rPr>
                        <a:t>It remains the standard means for securing electronic commerce for many financial institutions around the world.</a:t>
                      </a:r>
                      <a:endParaRPr lang="en-IN" sz="1600" dirty="0">
                        <a:latin typeface="Calibri"/>
                        <a:ea typeface="Calibri"/>
                        <a:cs typeface="Latha"/>
                      </a:endParaRPr>
                    </a:p>
                  </a:txBody>
                  <a:tcPr marL="68580" marR="68580" marT="0" marB="0"/>
                </a:tc>
              </a:tr>
            </a:tbl>
          </a:graphicData>
        </a:graphic>
      </p:graphicFrame>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Block Diagram</a:t>
            </a:r>
            <a:endParaRPr lang="en-US" dirty="0"/>
          </a:p>
        </p:txBody>
      </p:sp>
      <p:pic>
        <p:nvPicPr>
          <p:cNvPr id="1026" name="Picture 2" descr="C:\Users\ELCOT-Lenovo\Desktop\pic1.jpg"/>
          <p:cNvPicPr>
            <a:picLocks noGrp="1" noChangeAspect="1" noChangeArrowheads="1"/>
          </p:cNvPicPr>
          <p:nvPr>
            <p:ph idx="1"/>
          </p:nvPr>
        </p:nvPicPr>
        <p:blipFill>
          <a:blip r:embed="rId2"/>
          <a:srcRect/>
          <a:stretch>
            <a:fillRect/>
          </a:stretch>
        </p:blipFill>
        <p:spPr bwMode="auto">
          <a:xfrm>
            <a:off x="1828800" y="1704975"/>
            <a:ext cx="6705600" cy="4286250"/>
          </a:xfrm>
          <a:prstGeom prst="rect">
            <a:avLst/>
          </a:prstGeom>
          <a:noFill/>
        </p:spPr>
      </p:pic>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1401762"/>
          </a:xfrm>
        </p:spPr>
        <p:txBody>
          <a:bodyPr>
            <a:normAutofit fontScale="90000"/>
          </a:bodyPr>
          <a:lstStyle/>
          <a:p>
            <a:r>
              <a:rPr lang="en-US" b="1" dirty="0" smtClean="0"/>
              <a:t>SOFTWARE REQUIREMENTS:</a:t>
            </a:r>
            <a:endParaRPr lang="en-US" dirty="0"/>
          </a:p>
        </p:txBody>
      </p:sp>
      <p:sp>
        <p:nvSpPr>
          <p:cNvPr id="3" name="Content Placeholder 2"/>
          <p:cNvSpPr>
            <a:spLocks noGrp="1"/>
          </p:cNvSpPr>
          <p:nvPr>
            <p:ph idx="1"/>
          </p:nvPr>
        </p:nvSpPr>
        <p:spPr>
          <a:xfrm>
            <a:off x="1435608" y="1828800"/>
            <a:ext cx="7498080" cy="4419600"/>
          </a:xfrm>
        </p:spPr>
        <p:txBody>
          <a:bodyPr/>
          <a:lstStyle/>
          <a:p>
            <a:endParaRPr lang="en-US" dirty="0" smtClean="0"/>
          </a:p>
          <a:p>
            <a:pPr lvl="0"/>
            <a:r>
              <a:rPr lang="en-US" dirty="0" smtClean="0"/>
              <a:t>Operating System	: Windows 10</a:t>
            </a:r>
          </a:p>
          <a:p>
            <a:pPr lvl="0"/>
            <a:r>
              <a:rPr lang="en-US" dirty="0" smtClean="0"/>
              <a:t>Platform			: DOT NET TECHNOLOGY</a:t>
            </a:r>
          </a:p>
          <a:p>
            <a:pPr lvl="0"/>
            <a:r>
              <a:rPr lang="en-US" dirty="0" smtClean="0"/>
              <a:t>Front End		: </a:t>
            </a:r>
            <a:r>
              <a:rPr lang="en-US" dirty="0" err="1" smtClean="0"/>
              <a:t>ASP.Net</a:t>
            </a:r>
            <a:r>
              <a:rPr lang="en-US" dirty="0" smtClean="0"/>
              <a:t> 4.0</a:t>
            </a:r>
          </a:p>
          <a:p>
            <a:pPr lvl="0"/>
            <a:r>
              <a:rPr lang="en-US" dirty="0" smtClean="0"/>
              <a:t>Back End		: SQL SERVER 2014</a:t>
            </a:r>
          </a:p>
          <a:p>
            <a:pPr>
              <a:buNone/>
            </a:pPr>
            <a:endParaRPr lang="en-US" dirty="0"/>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b="1" dirty="0" smtClean="0"/>
              <a:t>HARDWARE REQUIREMENTS:</a:t>
            </a:r>
            <a:endParaRPr lang="en-US" dirty="0"/>
          </a:p>
        </p:txBody>
      </p:sp>
      <p:sp>
        <p:nvSpPr>
          <p:cNvPr id="3" name="Content Placeholder 2"/>
          <p:cNvSpPr>
            <a:spLocks noGrp="1"/>
          </p:cNvSpPr>
          <p:nvPr>
            <p:ph idx="1"/>
          </p:nvPr>
        </p:nvSpPr>
        <p:spPr>
          <a:xfrm>
            <a:off x="1435608" y="1905000"/>
            <a:ext cx="7498080" cy="4343400"/>
          </a:xfrm>
        </p:spPr>
        <p:txBody>
          <a:bodyPr/>
          <a:lstStyle/>
          <a:p>
            <a:r>
              <a:rPr lang="en-US" dirty="0" smtClean="0"/>
              <a:t>Keyboard</a:t>
            </a:r>
          </a:p>
          <a:p>
            <a:r>
              <a:rPr lang="en-US" dirty="0" smtClean="0"/>
              <a:t>Mouse</a:t>
            </a:r>
          </a:p>
          <a:p>
            <a:r>
              <a:rPr lang="en-US" dirty="0" smtClean="0"/>
              <a:t>Hard disk 500GB</a:t>
            </a:r>
          </a:p>
          <a:p>
            <a:r>
              <a:rPr lang="en-US" dirty="0" smtClean="0"/>
              <a:t>Ram 4 </a:t>
            </a:r>
            <a:r>
              <a:rPr lang="en-US" dirty="0" err="1" smtClean="0"/>
              <a:t>Gb</a:t>
            </a:r>
            <a:endParaRPr lang="en-US" dirty="0" smtClean="0"/>
          </a:p>
          <a:p>
            <a:endParaRPr lang="en-US" dirty="0" smtClean="0"/>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47800" y="0"/>
            <a:ext cx="7498080" cy="533400"/>
          </a:xfrm>
        </p:spPr>
        <p:txBody>
          <a:bodyPr>
            <a:normAutofit fontScale="90000"/>
          </a:bodyPr>
          <a:lstStyle/>
          <a:p>
            <a:r>
              <a:rPr lang="en-US" dirty="0" smtClean="0"/>
              <a:t>CONCLUTION</a:t>
            </a:r>
            <a:endParaRPr lang="en-US" dirty="0"/>
          </a:p>
        </p:txBody>
      </p:sp>
      <p:sp>
        <p:nvSpPr>
          <p:cNvPr id="3" name="Content Placeholder 2"/>
          <p:cNvSpPr>
            <a:spLocks noGrp="1"/>
          </p:cNvSpPr>
          <p:nvPr>
            <p:ph idx="1"/>
          </p:nvPr>
        </p:nvSpPr>
        <p:spPr>
          <a:xfrm>
            <a:off x="1295400" y="533400"/>
            <a:ext cx="7498080" cy="4800600"/>
          </a:xfrm>
        </p:spPr>
        <p:txBody>
          <a:bodyPr>
            <a:noAutofit/>
          </a:bodyPr>
          <a:lstStyle/>
          <a:p>
            <a:pPr algn="just">
              <a:buNone/>
            </a:pPr>
            <a:r>
              <a:rPr lang="en-IN" sz="2000" dirty="0" smtClean="0">
                <a:latin typeface="Times New Roman" pitchFamily="18" charset="0"/>
                <a:cs typeface="Times New Roman" pitchFamily="18" charset="0"/>
              </a:rPr>
              <a:t>    The </a:t>
            </a:r>
            <a:r>
              <a:rPr lang="en-IN" sz="2000" dirty="0" smtClean="0">
                <a:latin typeface="Times New Roman" pitchFamily="18" charset="0"/>
                <a:cs typeface="Times New Roman" pitchFamily="18" charset="0"/>
              </a:rPr>
              <a:t>cryptographic online voting system overcomes restrictions on the traditional voting system. This system offers more safety and takes a while. There is also no chance of voting fraud. There is a significant reduction in the money spent on security. This method aims primarily to provide full privacy to voters and to ensure that the online voting system is coordinated optimally. The fundamental idea of this system is to use a strong voting authentication security mechanism. Visual encryption encrypts information and can decrypt it without mathematical calculations. People with an internet connection at home can vote at the polls without any problems. Visual cryptography is used to conduct elections fairly easily and efficiently using these internet-based voting systems since voters can vote from the point of view in which they operate using the online voting system. Various advantages include low costs and increased voting attendance online voting. Online voting offers This online voting system takes careful account of safety and human factors, and in particular, ensures that the electorate has reliable and intuitive indications on the validity of the vote. The system we proposed to provide voters with mutual authentication and choosing with visual encryption.</a:t>
            </a:r>
            <a:endParaRPr lang="en-US" sz="2000" dirty="0">
              <a:latin typeface="Times New Roman" pitchFamily="18" charset="0"/>
              <a:cs typeface="Times New Roman" pitchFamily="18" charset="0"/>
            </a:endParaRPr>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639762"/>
          </a:xfrm>
        </p:spPr>
        <p:txBody>
          <a:bodyPr>
            <a:normAutofit fontScale="90000"/>
          </a:bodyPr>
          <a:lstStyle/>
          <a:p>
            <a:r>
              <a:rPr lang="en-US" dirty="0" smtClean="0"/>
              <a:t>REFERENCE</a:t>
            </a:r>
            <a:endParaRPr lang="en-US" dirty="0"/>
          </a:p>
        </p:txBody>
      </p:sp>
      <p:sp>
        <p:nvSpPr>
          <p:cNvPr id="3" name="Content Placeholder 2"/>
          <p:cNvSpPr>
            <a:spLocks noGrp="1"/>
          </p:cNvSpPr>
          <p:nvPr>
            <p:ph idx="1"/>
          </p:nvPr>
        </p:nvSpPr>
        <p:spPr>
          <a:xfrm>
            <a:off x="1143000" y="914400"/>
            <a:ext cx="7790688" cy="5715000"/>
          </a:xfrm>
        </p:spPr>
        <p:txBody>
          <a:bodyPr>
            <a:noAutofit/>
          </a:bodyPr>
          <a:lstStyle/>
          <a:p>
            <a:pPr algn="just">
              <a:lnSpc>
                <a:spcPct val="160000"/>
              </a:lnSpc>
            </a:pPr>
            <a:r>
              <a:rPr lang="en-IN" sz="2000" dirty="0" smtClean="0">
                <a:latin typeface="Times New Roman" pitchFamily="18" charset="0"/>
                <a:cs typeface="Times New Roman" pitchFamily="18" charset="0"/>
              </a:rPr>
              <a:t>[1</a:t>
            </a:r>
            <a:r>
              <a:rPr lang="en-IN" sz="2000" dirty="0" smtClean="0">
                <a:latin typeface="Times New Roman" pitchFamily="18" charset="0"/>
                <a:cs typeface="Times New Roman" pitchFamily="18" charset="0"/>
              </a:rPr>
              <a:t>] </a:t>
            </a:r>
            <a:r>
              <a:rPr lang="en-IN" sz="2000" dirty="0" err="1" smtClean="0">
                <a:latin typeface="Times New Roman" pitchFamily="18" charset="0"/>
                <a:cs typeface="Times New Roman" pitchFamily="18" charset="0"/>
              </a:rPr>
              <a:t>Ollmann</a:t>
            </a:r>
            <a:r>
              <a:rPr lang="en-IN" sz="2000" dirty="0" smtClean="0">
                <a:latin typeface="Times New Roman" pitchFamily="18" charset="0"/>
                <a:cs typeface="Times New Roman" pitchFamily="18" charset="0"/>
              </a:rPr>
              <a:t> </a:t>
            </a:r>
            <a:r>
              <a:rPr lang="en-IN" sz="2000" dirty="0" smtClean="0">
                <a:latin typeface="Times New Roman" pitchFamily="18" charset="0"/>
                <a:cs typeface="Times New Roman" pitchFamily="18" charset="0"/>
              </a:rPr>
              <a:t>G. The Phishing Guide Understanding &amp; Preventing Phishing Attacks, NGS Software Insight Security Research. </a:t>
            </a:r>
            <a:endParaRPr lang="en-IN" sz="2000" dirty="0" smtClean="0">
              <a:latin typeface="Times New Roman" pitchFamily="18" charset="0"/>
              <a:cs typeface="Times New Roman" pitchFamily="18" charset="0"/>
            </a:endParaRPr>
          </a:p>
          <a:p>
            <a:pPr algn="just">
              <a:lnSpc>
                <a:spcPct val="160000"/>
              </a:lnSpc>
            </a:pPr>
            <a:r>
              <a:rPr lang="en-IN" sz="2000" dirty="0" smtClean="0">
                <a:latin typeface="Times New Roman" pitchFamily="18" charset="0"/>
                <a:cs typeface="Times New Roman" pitchFamily="18" charset="0"/>
              </a:rPr>
              <a:t>[</a:t>
            </a:r>
            <a:r>
              <a:rPr lang="en-IN" sz="2000" dirty="0" smtClean="0">
                <a:latin typeface="Times New Roman" pitchFamily="18" charset="0"/>
                <a:cs typeface="Times New Roman" pitchFamily="18" charset="0"/>
              </a:rPr>
              <a:t>2] M. </a:t>
            </a:r>
            <a:r>
              <a:rPr lang="en-IN" sz="2000" dirty="0" err="1" smtClean="0">
                <a:latin typeface="Times New Roman" pitchFamily="18" charset="0"/>
                <a:cs typeface="Times New Roman" pitchFamily="18" charset="0"/>
              </a:rPr>
              <a:t>Naor</a:t>
            </a:r>
            <a:r>
              <a:rPr lang="en-IN" sz="2000" dirty="0" smtClean="0">
                <a:latin typeface="Times New Roman" pitchFamily="18" charset="0"/>
                <a:cs typeface="Times New Roman" pitchFamily="18" charset="0"/>
              </a:rPr>
              <a:t> and A. Shamir (1994), Visual cryptography, in Proc. </a:t>
            </a:r>
            <a:r>
              <a:rPr lang="en-IN" sz="2000" dirty="0" err="1" smtClean="0">
                <a:latin typeface="Times New Roman" pitchFamily="18" charset="0"/>
                <a:cs typeface="Times New Roman" pitchFamily="18" charset="0"/>
              </a:rPr>
              <a:t>Eurocrypt</a:t>
            </a:r>
            <a:r>
              <a:rPr lang="en-IN" sz="2000" dirty="0" smtClean="0">
                <a:latin typeface="Times New Roman" pitchFamily="18" charset="0"/>
                <a:cs typeface="Times New Roman" pitchFamily="18" charset="0"/>
              </a:rPr>
              <a:t>, pp. 1–12. </a:t>
            </a:r>
            <a:endParaRPr lang="en-IN" sz="2000" dirty="0" smtClean="0">
              <a:latin typeface="Times New Roman" pitchFamily="18" charset="0"/>
              <a:cs typeface="Times New Roman" pitchFamily="18" charset="0"/>
            </a:endParaRPr>
          </a:p>
          <a:p>
            <a:pPr algn="just">
              <a:lnSpc>
                <a:spcPct val="160000"/>
              </a:lnSpc>
            </a:pPr>
            <a:r>
              <a:rPr lang="en-IN" sz="2000" dirty="0" smtClean="0">
                <a:latin typeface="Times New Roman" pitchFamily="18" charset="0"/>
                <a:cs typeface="Times New Roman" pitchFamily="18" charset="0"/>
              </a:rPr>
              <a:t>[</a:t>
            </a:r>
            <a:r>
              <a:rPr lang="en-IN" sz="2000" dirty="0" smtClean="0">
                <a:latin typeface="Times New Roman" pitchFamily="18" charset="0"/>
                <a:cs typeface="Times New Roman" pitchFamily="18" charset="0"/>
              </a:rPr>
              <a:t>3] A. Shamir (1979), .How to Share a Secret, Communication ACM, vol. 22, pp.612-613. </a:t>
            </a:r>
            <a:endParaRPr lang="en-IN" sz="2000" dirty="0" smtClean="0">
              <a:latin typeface="Times New Roman" pitchFamily="18" charset="0"/>
              <a:cs typeface="Times New Roman" pitchFamily="18" charset="0"/>
            </a:endParaRPr>
          </a:p>
          <a:p>
            <a:pPr algn="just">
              <a:lnSpc>
                <a:spcPct val="160000"/>
              </a:lnSpc>
            </a:pPr>
            <a:r>
              <a:rPr lang="en-IN" sz="2000" dirty="0" smtClean="0">
                <a:latin typeface="Times New Roman" pitchFamily="18" charset="0"/>
                <a:cs typeface="Times New Roman" pitchFamily="18" charset="0"/>
              </a:rPr>
              <a:t>[</a:t>
            </a:r>
            <a:r>
              <a:rPr lang="en-IN" sz="2000" dirty="0" smtClean="0">
                <a:latin typeface="Times New Roman" pitchFamily="18" charset="0"/>
                <a:cs typeface="Times New Roman" pitchFamily="18" charset="0"/>
              </a:rPr>
              <a:t>4] G. R. </a:t>
            </a:r>
            <a:r>
              <a:rPr lang="en-IN" sz="2000" dirty="0" err="1" smtClean="0">
                <a:latin typeface="Times New Roman" pitchFamily="18" charset="0"/>
                <a:cs typeface="Times New Roman" pitchFamily="18" charset="0"/>
              </a:rPr>
              <a:t>Blakley</a:t>
            </a:r>
            <a:r>
              <a:rPr lang="en-IN" sz="2000" dirty="0" smtClean="0">
                <a:latin typeface="Times New Roman" pitchFamily="18" charset="0"/>
                <a:cs typeface="Times New Roman" pitchFamily="18" charset="0"/>
              </a:rPr>
              <a:t> (1970), .Safeguarding Cryptographic Keys. Proceedings of AFIPS Conference, vol. 48, pp. 313- 317. </a:t>
            </a:r>
            <a:endParaRPr lang="en-IN" sz="2000" dirty="0" smtClean="0">
              <a:latin typeface="Times New Roman" pitchFamily="18" charset="0"/>
              <a:cs typeface="Times New Roman" pitchFamily="18" charset="0"/>
            </a:endParaRPr>
          </a:p>
          <a:p>
            <a:pPr algn="just">
              <a:lnSpc>
                <a:spcPct val="160000"/>
              </a:lnSpc>
            </a:pPr>
            <a:r>
              <a:rPr lang="en-IN" sz="2000" dirty="0" smtClean="0">
                <a:latin typeface="Times New Roman" pitchFamily="18" charset="0"/>
                <a:cs typeface="Times New Roman" pitchFamily="18" charset="0"/>
              </a:rPr>
              <a:t>[</a:t>
            </a:r>
            <a:r>
              <a:rPr lang="en-IN" sz="2000" dirty="0" smtClean="0">
                <a:latin typeface="Times New Roman" pitchFamily="18" charset="0"/>
                <a:cs typeface="Times New Roman" pitchFamily="18" charset="0"/>
              </a:rPr>
              <a:t>5] A. </a:t>
            </a:r>
            <a:r>
              <a:rPr lang="en-IN" sz="2000" dirty="0" err="1" smtClean="0">
                <a:latin typeface="Times New Roman" pitchFamily="18" charset="0"/>
                <a:cs typeface="Times New Roman" pitchFamily="18" charset="0"/>
              </a:rPr>
              <a:t>Menezes</a:t>
            </a:r>
            <a:r>
              <a:rPr lang="en-IN" sz="2000" dirty="0" smtClean="0">
                <a:latin typeface="Times New Roman" pitchFamily="18" charset="0"/>
                <a:cs typeface="Times New Roman" pitchFamily="18" charset="0"/>
              </a:rPr>
              <a:t>, P. Van </a:t>
            </a:r>
            <a:r>
              <a:rPr lang="en-IN" sz="2000" dirty="0" err="1" smtClean="0">
                <a:latin typeface="Times New Roman" pitchFamily="18" charset="0"/>
                <a:cs typeface="Times New Roman" pitchFamily="18" charset="0"/>
              </a:rPr>
              <a:t>Oorschot</a:t>
            </a:r>
            <a:r>
              <a:rPr lang="en-IN" sz="2000" dirty="0" smtClean="0">
                <a:latin typeface="Times New Roman" pitchFamily="18" charset="0"/>
                <a:cs typeface="Times New Roman" pitchFamily="18" charset="0"/>
              </a:rPr>
              <a:t> and S. Vanstone (1997), .Handbook of </a:t>
            </a:r>
            <a:r>
              <a:rPr lang="en-IN" sz="2000" dirty="0" smtClean="0">
                <a:latin typeface="Times New Roman" pitchFamily="18" charset="0"/>
                <a:cs typeface="Times New Roman" pitchFamily="18" charset="0"/>
              </a:rPr>
              <a:t>Applied Cryptography</a:t>
            </a:r>
            <a:r>
              <a:rPr lang="en-IN" sz="2000" dirty="0" smtClean="0">
                <a:latin typeface="Times New Roman" pitchFamily="18" charset="0"/>
                <a:cs typeface="Times New Roman" pitchFamily="18" charset="0"/>
              </a:rPr>
              <a:t>, CRC Press, Boca Raton, FL, 1997.</a:t>
            </a:r>
            <a:endParaRPr lang="en-US" sz="2000" dirty="0" smtClean="0">
              <a:latin typeface="Times New Roman" pitchFamily="18" charset="0"/>
              <a:cs typeface="Times New Roman" pitchFamily="18" charset="0"/>
            </a:endParaRPr>
          </a:p>
        </p:txBody>
      </p:sp>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219200" y="152400"/>
            <a:ext cx="7650480" cy="6553200"/>
          </a:xfrm>
        </p:spPr>
        <p:txBody>
          <a:bodyPr>
            <a:noAutofit/>
          </a:bodyPr>
          <a:lstStyle/>
          <a:p>
            <a:pPr algn="just">
              <a:lnSpc>
                <a:spcPct val="170000"/>
              </a:lnSpc>
            </a:pPr>
            <a:r>
              <a:rPr lang="en-IN" sz="1800" dirty="0" smtClean="0">
                <a:latin typeface="Times New Roman" pitchFamily="18" charset="0"/>
                <a:cs typeface="Times New Roman" pitchFamily="18" charset="0"/>
              </a:rPr>
              <a:t>[6] </a:t>
            </a:r>
            <a:r>
              <a:rPr lang="en-IN" sz="1800" dirty="0" err="1" smtClean="0">
                <a:latin typeface="Times New Roman" pitchFamily="18" charset="0"/>
                <a:cs typeface="Times New Roman" pitchFamily="18" charset="0"/>
              </a:rPr>
              <a:t>Sumit</a:t>
            </a:r>
            <a:r>
              <a:rPr lang="en-IN" sz="1800" dirty="0" smtClean="0">
                <a:latin typeface="Times New Roman" pitchFamily="18" charset="0"/>
                <a:cs typeface="Times New Roman" pitchFamily="18" charset="0"/>
              </a:rPr>
              <a:t> </a:t>
            </a:r>
            <a:r>
              <a:rPr lang="en-IN" sz="1800" dirty="0" err="1" smtClean="0">
                <a:latin typeface="Times New Roman" pitchFamily="18" charset="0"/>
                <a:cs typeface="Times New Roman" pitchFamily="18" charset="0"/>
              </a:rPr>
              <a:t>Jagtap</a:t>
            </a:r>
            <a:r>
              <a:rPr lang="en-IN" sz="1800" dirty="0" smtClean="0">
                <a:latin typeface="Times New Roman" pitchFamily="18" charset="0"/>
                <a:cs typeface="Times New Roman" pitchFamily="18" charset="0"/>
              </a:rPr>
              <a:t>, </a:t>
            </a:r>
            <a:r>
              <a:rPr lang="en-IN" sz="1800" dirty="0" err="1" smtClean="0">
                <a:latin typeface="Times New Roman" pitchFamily="18" charset="0"/>
                <a:cs typeface="Times New Roman" pitchFamily="18" charset="0"/>
              </a:rPr>
              <a:t>Smitesh</a:t>
            </a:r>
            <a:r>
              <a:rPr lang="en-IN" sz="1800" dirty="0" smtClean="0">
                <a:latin typeface="Times New Roman" pitchFamily="18" charset="0"/>
                <a:cs typeface="Times New Roman" pitchFamily="18" charset="0"/>
              </a:rPr>
              <a:t> </a:t>
            </a:r>
            <a:r>
              <a:rPr lang="en-IN" sz="1800" dirty="0" err="1" smtClean="0">
                <a:latin typeface="Times New Roman" pitchFamily="18" charset="0"/>
                <a:cs typeface="Times New Roman" pitchFamily="18" charset="0"/>
              </a:rPr>
              <a:t>Vichare</a:t>
            </a:r>
            <a:r>
              <a:rPr lang="en-IN" sz="1800" dirty="0" smtClean="0">
                <a:latin typeface="Times New Roman" pitchFamily="18" charset="0"/>
                <a:cs typeface="Times New Roman" pitchFamily="18" charset="0"/>
              </a:rPr>
              <a:t>, </a:t>
            </a:r>
            <a:r>
              <a:rPr lang="en-IN" sz="1800" dirty="0" err="1" smtClean="0">
                <a:latin typeface="Times New Roman" pitchFamily="18" charset="0"/>
                <a:cs typeface="Times New Roman" pitchFamily="18" charset="0"/>
              </a:rPr>
              <a:t>AlpaVaidya</a:t>
            </a:r>
            <a:r>
              <a:rPr lang="en-IN" sz="1800" dirty="0" smtClean="0">
                <a:latin typeface="Times New Roman" pitchFamily="18" charset="0"/>
                <a:cs typeface="Times New Roman" pitchFamily="18" charset="0"/>
              </a:rPr>
              <a:t>, </a:t>
            </a:r>
            <a:r>
              <a:rPr lang="en-IN" sz="1800" dirty="0" err="1" smtClean="0">
                <a:latin typeface="Times New Roman" pitchFamily="18" charset="0"/>
                <a:cs typeface="Times New Roman" pitchFamily="18" charset="0"/>
              </a:rPr>
              <a:t>Mangesh</a:t>
            </a:r>
            <a:r>
              <a:rPr lang="en-IN" sz="1800" dirty="0" smtClean="0">
                <a:latin typeface="Times New Roman" pitchFamily="18" charset="0"/>
                <a:cs typeface="Times New Roman" pitchFamily="18" charset="0"/>
              </a:rPr>
              <a:t> </a:t>
            </a:r>
            <a:r>
              <a:rPr lang="en-IN" sz="1800" dirty="0" err="1" smtClean="0">
                <a:latin typeface="Times New Roman" pitchFamily="18" charset="0"/>
                <a:cs typeface="Times New Roman" pitchFamily="18" charset="0"/>
              </a:rPr>
              <a:t>Jogd</a:t>
            </a:r>
            <a:r>
              <a:rPr lang="en-IN" sz="1800" dirty="0" smtClean="0">
                <a:latin typeface="Times New Roman" pitchFamily="18" charset="0"/>
                <a:cs typeface="Times New Roman" pitchFamily="18" charset="0"/>
              </a:rPr>
              <a:t> and, Prof. </a:t>
            </a:r>
            <a:r>
              <a:rPr lang="en-IN" sz="1800" dirty="0" err="1" smtClean="0">
                <a:latin typeface="Times New Roman" pitchFamily="18" charset="0"/>
                <a:cs typeface="Times New Roman" pitchFamily="18" charset="0"/>
              </a:rPr>
              <a:t>ShivaniSthapak</a:t>
            </a:r>
            <a:r>
              <a:rPr lang="en-IN" sz="1800" dirty="0" smtClean="0">
                <a:latin typeface="Times New Roman" pitchFamily="18" charset="0"/>
                <a:cs typeface="Times New Roman" pitchFamily="18" charset="0"/>
              </a:rPr>
              <a:t>, “VC Technology in Internet Voting System”, published in 4, April 2016. </a:t>
            </a:r>
            <a:endParaRPr lang="en-IN" sz="1800" dirty="0" smtClean="0">
              <a:latin typeface="Times New Roman" pitchFamily="18" charset="0"/>
              <a:cs typeface="Times New Roman" pitchFamily="18" charset="0"/>
            </a:endParaRPr>
          </a:p>
          <a:p>
            <a:pPr algn="just">
              <a:lnSpc>
                <a:spcPct val="170000"/>
              </a:lnSpc>
            </a:pPr>
            <a:r>
              <a:rPr lang="en-IN" sz="1800" dirty="0" smtClean="0">
                <a:latin typeface="Times New Roman" pitchFamily="18" charset="0"/>
                <a:cs typeface="Times New Roman" pitchFamily="18" charset="0"/>
              </a:rPr>
              <a:t>[</a:t>
            </a:r>
            <a:r>
              <a:rPr lang="en-IN" sz="1800" dirty="0" smtClean="0">
                <a:latin typeface="Times New Roman" pitchFamily="18" charset="0"/>
                <a:cs typeface="Times New Roman" pitchFamily="18" charset="0"/>
              </a:rPr>
              <a:t>7</a:t>
            </a:r>
            <a:r>
              <a:rPr lang="en-IN" sz="1800" dirty="0" smtClean="0">
                <a:latin typeface="Times New Roman" pitchFamily="18" charset="0"/>
                <a:cs typeface="Times New Roman" pitchFamily="18" charset="0"/>
              </a:rPr>
              <a:t>] </a:t>
            </a:r>
            <a:r>
              <a:rPr lang="en-IN" sz="1800" dirty="0" err="1" smtClean="0">
                <a:latin typeface="Times New Roman" pitchFamily="18" charset="0"/>
                <a:cs typeface="Times New Roman" pitchFamily="18" charset="0"/>
              </a:rPr>
              <a:t>Rajendra</a:t>
            </a:r>
            <a:r>
              <a:rPr lang="en-IN" sz="1800" dirty="0" smtClean="0">
                <a:latin typeface="Times New Roman" pitchFamily="18" charset="0"/>
                <a:cs typeface="Times New Roman" pitchFamily="18" charset="0"/>
              </a:rPr>
              <a:t> </a:t>
            </a:r>
            <a:r>
              <a:rPr lang="en-IN" sz="1800" dirty="0" smtClean="0">
                <a:latin typeface="Times New Roman" pitchFamily="18" charset="0"/>
                <a:cs typeface="Times New Roman" pitchFamily="18" charset="0"/>
              </a:rPr>
              <a:t>A B and </a:t>
            </a:r>
            <a:r>
              <a:rPr lang="en-IN" sz="1800" dirty="0" err="1" smtClean="0">
                <a:latin typeface="Times New Roman" pitchFamily="18" charset="0"/>
                <a:cs typeface="Times New Roman" pitchFamily="18" charset="0"/>
              </a:rPr>
              <a:t>Sheshadri</a:t>
            </a:r>
            <a:r>
              <a:rPr lang="en-IN" sz="1800" dirty="0" smtClean="0">
                <a:latin typeface="Times New Roman" pitchFamily="18" charset="0"/>
                <a:cs typeface="Times New Roman" pitchFamily="18" charset="0"/>
              </a:rPr>
              <a:t> H S," Visual Cryptography in Internet </a:t>
            </a:r>
            <a:r>
              <a:rPr lang="en-IN" sz="1800" dirty="0" err="1" smtClean="0">
                <a:latin typeface="Times New Roman" pitchFamily="18" charset="0"/>
                <a:cs typeface="Times New Roman" pitchFamily="18" charset="0"/>
              </a:rPr>
              <a:t>VotingSystem</a:t>
            </a:r>
            <a:r>
              <a:rPr lang="en-IN" sz="1800" dirty="0" smtClean="0">
                <a:latin typeface="Times New Roman" pitchFamily="18" charset="0"/>
                <a:cs typeface="Times New Roman" pitchFamily="18" charset="0"/>
              </a:rPr>
              <a:t>”. </a:t>
            </a:r>
            <a:endParaRPr lang="en-IN" sz="1800" dirty="0" smtClean="0">
              <a:latin typeface="Times New Roman" pitchFamily="18" charset="0"/>
              <a:cs typeface="Times New Roman" pitchFamily="18" charset="0"/>
            </a:endParaRPr>
          </a:p>
          <a:p>
            <a:pPr algn="just">
              <a:lnSpc>
                <a:spcPct val="170000"/>
              </a:lnSpc>
            </a:pPr>
            <a:r>
              <a:rPr lang="en-IN" sz="1800" dirty="0" smtClean="0">
                <a:latin typeface="Times New Roman" pitchFamily="18" charset="0"/>
                <a:cs typeface="Times New Roman" pitchFamily="18" charset="0"/>
              </a:rPr>
              <a:t>[</a:t>
            </a:r>
            <a:r>
              <a:rPr lang="en-IN" sz="1800" dirty="0" smtClean="0">
                <a:latin typeface="Times New Roman" pitchFamily="18" charset="0"/>
                <a:cs typeface="Times New Roman" pitchFamily="18" charset="0"/>
              </a:rPr>
              <a:t>8] </a:t>
            </a:r>
            <a:r>
              <a:rPr lang="en-IN" sz="1800" dirty="0" err="1" smtClean="0">
                <a:latin typeface="Times New Roman" pitchFamily="18" charset="0"/>
                <a:cs typeface="Times New Roman" pitchFamily="18" charset="0"/>
              </a:rPr>
              <a:t>Pallavi</a:t>
            </a:r>
            <a:r>
              <a:rPr lang="en-IN" sz="1800" dirty="0" smtClean="0">
                <a:latin typeface="Times New Roman" pitchFamily="18" charset="0"/>
                <a:cs typeface="Times New Roman" pitchFamily="18" charset="0"/>
              </a:rPr>
              <a:t> V </a:t>
            </a:r>
            <a:r>
              <a:rPr lang="en-IN" sz="1800" dirty="0" err="1" smtClean="0">
                <a:latin typeface="Times New Roman" pitchFamily="18" charset="0"/>
                <a:cs typeface="Times New Roman" pitchFamily="18" charset="0"/>
              </a:rPr>
              <a:t>Chavan</a:t>
            </a:r>
            <a:r>
              <a:rPr lang="en-IN" sz="1800" dirty="0" smtClean="0">
                <a:latin typeface="Times New Roman" pitchFamily="18" charset="0"/>
                <a:cs typeface="Times New Roman" pitchFamily="18" charset="0"/>
              </a:rPr>
              <a:t>, Dr. Mohammad </a:t>
            </a:r>
            <a:r>
              <a:rPr lang="en-IN" sz="1800" dirty="0" err="1" smtClean="0">
                <a:latin typeface="Times New Roman" pitchFamily="18" charset="0"/>
                <a:cs typeface="Times New Roman" pitchFamily="18" charset="0"/>
              </a:rPr>
              <a:t>Atique</a:t>
            </a:r>
            <a:r>
              <a:rPr lang="en-IN" sz="1800" dirty="0" smtClean="0">
                <a:latin typeface="Times New Roman" pitchFamily="18" charset="0"/>
                <a:cs typeface="Times New Roman" pitchFamily="18" charset="0"/>
              </a:rPr>
              <a:t>, and Dr. </a:t>
            </a:r>
            <a:r>
              <a:rPr lang="en-IN" sz="1800" dirty="0" err="1" smtClean="0">
                <a:latin typeface="Times New Roman" pitchFamily="18" charset="0"/>
                <a:cs typeface="Times New Roman" pitchFamily="18" charset="0"/>
              </a:rPr>
              <a:t>Anjali</a:t>
            </a:r>
            <a:r>
              <a:rPr lang="en-IN" sz="1800" dirty="0" smtClean="0">
                <a:latin typeface="Times New Roman" pitchFamily="18" charset="0"/>
                <a:cs typeface="Times New Roman" pitchFamily="18" charset="0"/>
              </a:rPr>
              <a:t> R </a:t>
            </a:r>
            <a:r>
              <a:rPr lang="en-IN" sz="1800" dirty="0" err="1" smtClean="0">
                <a:latin typeface="Times New Roman" pitchFamily="18" charset="0"/>
                <a:cs typeface="Times New Roman" pitchFamily="18" charset="0"/>
              </a:rPr>
              <a:t>Mahajan</a:t>
            </a:r>
            <a:r>
              <a:rPr lang="en-IN" sz="1800" dirty="0" smtClean="0">
                <a:latin typeface="Times New Roman" pitchFamily="18" charset="0"/>
                <a:cs typeface="Times New Roman" pitchFamily="18" charset="0"/>
              </a:rPr>
              <a:t>, "An Intelligent System for Secured Authentication using Hierarchical Visual Cryptography-Review”, published in 2011. </a:t>
            </a:r>
            <a:endParaRPr lang="en-IN" sz="1800" dirty="0" smtClean="0">
              <a:latin typeface="Times New Roman" pitchFamily="18" charset="0"/>
              <a:cs typeface="Times New Roman" pitchFamily="18" charset="0"/>
            </a:endParaRPr>
          </a:p>
          <a:p>
            <a:pPr algn="just">
              <a:lnSpc>
                <a:spcPct val="170000"/>
              </a:lnSpc>
            </a:pPr>
            <a:r>
              <a:rPr lang="en-IN" sz="1800" dirty="0" smtClean="0">
                <a:latin typeface="Times New Roman" pitchFamily="18" charset="0"/>
                <a:cs typeface="Times New Roman" pitchFamily="18" charset="0"/>
              </a:rPr>
              <a:t>[</a:t>
            </a:r>
            <a:r>
              <a:rPr lang="en-IN" sz="1800" dirty="0" smtClean="0">
                <a:latin typeface="Times New Roman" pitchFamily="18" charset="0"/>
                <a:cs typeface="Times New Roman" pitchFamily="18" charset="0"/>
              </a:rPr>
              <a:t>9] Anderson C. (2006). How to Rig a Democracy: A Timeline of </a:t>
            </a:r>
            <a:r>
              <a:rPr lang="en-IN" sz="1800" dirty="0" err="1" smtClean="0">
                <a:latin typeface="Times New Roman" pitchFamily="18" charset="0"/>
                <a:cs typeface="Times New Roman" pitchFamily="18" charset="0"/>
              </a:rPr>
              <a:t>ElectronicVoting</a:t>
            </a:r>
            <a:r>
              <a:rPr lang="en-IN" sz="1800" dirty="0" smtClean="0">
                <a:latin typeface="Times New Roman" pitchFamily="18" charset="0"/>
                <a:cs typeface="Times New Roman" pitchFamily="18" charset="0"/>
              </a:rPr>
              <a:t> in the United States. The Independent. Retrieved November 28, 2006, from: http://www.indypendent.org/?p=608 </a:t>
            </a:r>
            <a:endParaRPr lang="en-IN" sz="1800" dirty="0" smtClean="0">
              <a:latin typeface="Times New Roman" pitchFamily="18" charset="0"/>
              <a:cs typeface="Times New Roman" pitchFamily="18" charset="0"/>
            </a:endParaRPr>
          </a:p>
          <a:p>
            <a:pPr algn="just">
              <a:lnSpc>
                <a:spcPct val="170000"/>
              </a:lnSpc>
            </a:pPr>
            <a:r>
              <a:rPr lang="en-IN" sz="1800" dirty="0" smtClean="0">
                <a:latin typeface="Times New Roman" pitchFamily="18" charset="0"/>
                <a:cs typeface="Times New Roman" pitchFamily="18" charset="0"/>
              </a:rPr>
              <a:t>[</a:t>
            </a:r>
            <a:r>
              <a:rPr lang="en-IN" sz="1800" dirty="0" smtClean="0">
                <a:latin typeface="Times New Roman" pitchFamily="18" charset="0"/>
                <a:cs typeface="Times New Roman" pitchFamily="18" charset="0"/>
              </a:rPr>
              <a:t>10] </a:t>
            </a:r>
            <a:r>
              <a:rPr lang="en-IN" sz="1800" dirty="0" err="1" smtClean="0">
                <a:latin typeface="Times New Roman" pitchFamily="18" charset="0"/>
                <a:cs typeface="Times New Roman" pitchFamily="18" charset="0"/>
              </a:rPr>
              <a:t>Bellis</a:t>
            </a:r>
            <a:r>
              <a:rPr lang="en-IN" sz="1800" dirty="0" smtClean="0">
                <a:latin typeface="Times New Roman" pitchFamily="18" charset="0"/>
                <a:cs typeface="Times New Roman" pitchFamily="18" charset="0"/>
              </a:rPr>
              <a:t>, M. (2007). The History of Voting Machines. Retrieved November 9, 2006, from: http://inventors.about.com/library/weekly/aa111300b.htm</a:t>
            </a:r>
            <a:endParaRPr lang="en-IN" sz="1800" dirty="0">
              <a:latin typeface="Times New Roman" pitchFamily="18" charset="0"/>
              <a:cs typeface="Times New Roman" pitchFamily="18" charset="0"/>
            </a:endParaRPr>
          </a:p>
        </p:txBody>
      </p:sp>
    </p:spTree>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Solstice">
  <a:themeElements>
    <a:clrScheme name="Solstice">
      <a:dk1>
        <a:sysClr val="windowText" lastClr="000000"/>
      </a:dk1>
      <a:lt1>
        <a:sysClr val="window" lastClr="FFFFFF"/>
      </a:lt1>
      <a:dk2>
        <a:srgbClr val="4F271C"/>
      </a:dk2>
      <a:lt2>
        <a:srgbClr val="E7DEC9"/>
      </a:lt2>
      <a:accent1>
        <a:srgbClr val="3891A7"/>
      </a:accent1>
      <a:accent2>
        <a:srgbClr val="FEB80A"/>
      </a:accent2>
      <a:accent3>
        <a:srgbClr val="C32D2E"/>
      </a:accent3>
      <a:accent4>
        <a:srgbClr val="84AA33"/>
      </a:accent4>
      <a:accent5>
        <a:srgbClr val="964305"/>
      </a:accent5>
      <a:accent6>
        <a:srgbClr val="475A8D"/>
      </a:accent6>
      <a:hlink>
        <a:srgbClr val="8DC765"/>
      </a:hlink>
      <a:folHlink>
        <a:srgbClr val="AA8A14"/>
      </a:folHlink>
    </a:clrScheme>
    <a:fontScheme name="Solstice">
      <a:majorFont>
        <a:latin typeface="Gill Sans MT"/>
        <a:ea typeface=""/>
        <a:cs typeface=""/>
        <a:font script="Grek" typeface="Corbel"/>
        <a:font script="Cyrl" typeface="Corbel"/>
        <a:font script="Jpan" typeface="HGｺﾞｼｯｸE"/>
        <a:font script="Hang" typeface="휴먼매직체"/>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ajorFont>
      <a:minorFont>
        <a:latin typeface="Gill Sans MT"/>
        <a:ea typeface=""/>
        <a:cs typeface=""/>
        <a:font script="Grek" typeface="Corbel"/>
        <a:font script="Cyrl" typeface="Corbel"/>
        <a:font script="Jpan" typeface="HGｺﾞｼｯｸE"/>
        <a:font script="Hang" typeface="HY엽서L"/>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inorFont>
    </a:fontScheme>
    <a:fmtScheme name="Solstice">
      <a:fillStyleLst>
        <a:solidFill>
          <a:schemeClr val="phClr"/>
        </a:solidFill>
        <a:gradFill rotWithShape="1">
          <a:gsLst>
            <a:gs pos="0">
              <a:schemeClr val="phClr">
                <a:tint val="35000"/>
                <a:satMod val="253000"/>
              </a:schemeClr>
            </a:gs>
            <a:gs pos="50000">
              <a:schemeClr val="phClr">
                <a:tint val="42000"/>
                <a:satMod val="255000"/>
              </a:schemeClr>
            </a:gs>
            <a:gs pos="97000">
              <a:schemeClr val="phClr">
                <a:tint val="53000"/>
                <a:satMod val="260000"/>
              </a:schemeClr>
            </a:gs>
            <a:gs pos="100000">
              <a:schemeClr val="phClr">
                <a:tint val="56000"/>
                <a:satMod val="275000"/>
              </a:schemeClr>
            </a:gs>
          </a:gsLst>
          <a:path path="circle">
            <a:fillToRect l="50000" t="50000" r="50000" b="50000"/>
          </a:path>
        </a:gradFill>
        <a:gradFill rotWithShape="1">
          <a:gsLst>
            <a:gs pos="0">
              <a:schemeClr val="phClr">
                <a:tint val="92000"/>
                <a:satMod val="170000"/>
              </a:schemeClr>
            </a:gs>
            <a:gs pos="15000">
              <a:schemeClr val="phClr">
                <a:tint val="92000"/>
                <a:shade val="99000"/>
                <a:satMod val="170000"/>
              </a:schemeClr>
            </a:gs>
            <a:gs pos="62000">
              <a:schemeClr val="phClr">
                <a:tint val="96000"/>
                <a:shade val="80000"/>
                <a:satMod val="170000"/>
              </a:schemeClr>
            </a:gs>
            <a:gs pos="97000">
              <a:schemeClr val="phClr">
                <a:tint val="98000"/>
                <a:shade val="63000"/>
                <a:satMod val="170000"/>
              </a:schemeClr>
            </a:gs>
            <a:gs pos="100000">
              <a:schemeClr val="phClr">
                <a:shade val="62000"/>
                <a:satMod val="170000"/>
              </a:schemeClr>
            </a:gs>
          </a:gsLst>
          <a:path path="circle">
            <a:fillToRect l="50000" t="50000" r="50000" b="50000"/>
          </a:path>
        </a:gradFill>
      </a:fillStyleLst>
      <a:lnStyleLst>
        <a:ln w="9525" cap="flat" cmpd="sng" algn="ctr">
          <a:solidFill>
            <a:schemeClr val="phClr"/>
          </a:solidFill>
          <a:prstDash val="solid"/>
        </a:ln>
        <a:ln w="25400" cap="flat" cmpd="sng" algn="ctr">
          <a:solidFill>
            <a:schemeClr val="phClr"/>
          </a:solidFill>
          <a:prstDash val="solid"/>
        </a:ln>
        <a:ln w="25400" cap="flat" cmpd="sng" algn="ctr">
          <a:solidFill>
            <a:schemeClr val="phClr"/>
          </a:solidFill>
          <a:prstDash val="solid"/>
        </a:ln>
      </a:lnStyleLst>
      <a:effectStyleLst>
        <a:effectStyle>
          <a:effectLst>
            <a:outerShdw blurRad="63500" dist="25400" dir="5400000" rotWithShape="0">
              <a:srgbClr val="000000">
                <a:alpha val="43137"/>
              </a:srgbClr>
            </a:outerShdw>
          </a:effectLst>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8700000"/>
            </a:lightRig>
          </a:scene3d>
          <a:sp3d contourW="12700">
            <a:bevelT w="0" h="0"/>
            <a:contourClr>
              <a:schemeClr val="phClr">
                <a:shade val="80000"/>
              </a:schemeClr>
            </a:contourClr>
          </a:sp3d>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5400000"/>
            </a:lightRig>
          </a:scene3d>
          <a:sp3d contourW="12700">
            <a:bevelT w="25400" h="50800" prst="angle"/>
            <a:contourClr>
              <a:schemeClr val="phClr"/>
            </a:contourClr>
          </a:sp3d>
        </a:effectStyle>
      </a:effectStyleLst>
      <a:bgFillStyleLst>
        <a:solidFill>
          <a:schemeClr val="phClr"/>
        </a:solidFill>
        <a:gradFill rotWithShape="1">
          <a:gsLst>
            <a:gs pos="0">
              <a:schemeClr val="phClr">
                <a:tint val="60000"/>
                <a:satMod val="355000"/>
              </a:schemeClr>
            </a:gs>
            <a:gs pos="40000">
              <a:schemeClr val="phClr">
                <a:tint val="85000"/>
                <a:satMod val="320000"/>
              </a:schemeClr>
            </a:gs>
            <a:gs pos="100000">
              <a:schemeClr val="phClr">
                <a:shade val="55000"/>
                <a:satMod val="300000"/>
              </a:schemeClr>
            </a:gs>
          </a:gsLst>
          <a:path path="circle">
            <a:fillToRect l="-24500" t="-20000" r="124500" b="120000"/>
          </a:path>
        </a:gradFill>
        <a:blipFill>
          <a:blip xmlns:r="http://schemas.openxmlformats.org/officeDocument/2006/relationships" r:embed="rId1">
            <a:duotone>
              <a:schemeClr val="phClr">
                <a:shade val="9000"/>
                <a:satMod val="300000"/>
              </a:schemeClr>
              <a:schemeClr val="phClr">
                <a:tint val="90000"/>
                <a:satMod val="225000"/>
              </a:schemeClr>
            </a:duotone>
          </a:blip>
          <a:tile tx="0" ty="0" sx="90000" sy="90000" flip="xy" algn="tl"/>
        </a:blip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Solstice</Template>
  <TotalTime>1265</TotalTime>
  <Words>1489</Words>
  <Application>Microsoft Office PowerPoint</Application>
  <PresentationFormat>On-screen Show (4:3)</PresentationFormat>
  <Paragraphs>69</Paragraphs>
  <Slides>15</Slides>
  <Notes>2</Notes>
  <HiddenSlides>0</HiddenSlides>
  <MMClips>0</MMClips>
  <ScaleCrop>false</ScaleCrop>
  <HeadingPairs>
    <vt:vector size="4" baseType="variant">
      <vt:variant>
        <vt:lpstr>Theme</vt:lpstr>
      </vt:variant>
      <vt:variant>
        <vt:i4>1</vt:i4>
      </vt:variant>
      <vt:variant>
        <vt:lpstr>Slide Titles</vt:lpstr>
      </vt:variant>
      <vt:variant>
        <vt:i4>15</vt:i4>
      </vt:variant>
    </vt:vector>
  </HeadingPairs>
  <TitlesOfParts>
    <vt:vector size="16" baseType="lpstr">
      <vt:lpstr>Solstice</vt:lpstr>
      <vt:lpstr>Advanced security implementation in vote processing system</vt:lpstr>
      <vt:lpstr>Abstract</vt:lpstr>
      <vt:lpstr>Slide 3</vt:lpstr>
      <vt:lpstr>Existing System</vt:lpstr>
      <vt:lpstr>Disadvantage of Existing System</vt:lpstr>
      <vt:lpstr>PROPOSED SYSTEM :</vt:lpstr>
      <vt:lpstr>ADVANTAGE</vt:lpstr>
      <vt:lpstr>Slide 8</vt:lpstr>
      <vt:lpstr>Slide 9</vt:lpstr>
      <vt:lpstr>Block Diagram</vt:lpstr>
      <vt:lpstr>SOFTWARE REQUIREMENTS:</vt:lpstr>
      <vt:lpstr>HARDWARE REQUIREMENTS:</vt:lpstr>
      <vt:lpstr>CONCLUTION</vt:lpstr>
      <vt:lpstr>REFERENCE</vt:lpstr>
      <vt:lpstr>Slide 15</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Prevent Duplicate Data from Cloud Using Vector Base Cosine Similarity multiple Strings Matching Algorithm (VCS)</dc:title>
  <dc:creator>Mohan</dc:creator>
  <cp:lastModifiedBy>ELCOT</cp:lastModifiedBy>
  <cp:revision>566</cp:revision>
  <dcterms:created xsi:type="dcterms:W3CDTF">2006-08-16T00:00:00Z</dcterms:created>
  <dcterms:modified xsi:type="dcterms:W3CDTF">2021-09-21T08:07:35Z</dcterms:modified>
</cp:coreProperties>
</file>