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27" r:id="rId8"/>
    <p:sldId id="330" r:id="rId9"/>
    <p:sldId id="296" r:id="rId10"/>
    <p:sldId id="295" r:id="rId11"/>
    <p:sldId id="331" r:id="rId12"/>
    <p:sldId id="323"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66" d="100"/>
          <a:sy n="66" d="100"/>
        </p:scale>
        <p:origin x="-1494" y="-144"/>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9/20/2021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9/20/2021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Optical shop management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report in the title "Optical Shop Manager" which is a shop management system to manage optical shop business and it is implemented with inventory management. There are modules in this system, which are login, master inventory management, transaction management, staff management, and financial management. The problem statement of this thesis are the current management system is filing system to record the sales, customers, staff, stock record and there are no well Transaction management is using and the record of the stock was not complete, only depend on the invoice they received as stock record.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Optical CRM Software, you can generate, transfer, view loyalty point balance for customers. You can set rules for redemption and auto calculations of loyalty points.</a:t>
            </a:r>
          </a:p>
          <a:p>
            <a:pPr algn="just">
              <a:lnSpc>
                <a:spcPct val="150000"/>
              </a:lnSpc>
            </a:pPr>
            <a:r>
              <a:rPr lang="en-IN" sz="2000" dirty="0" smtClean="0">
                <a:latin typeface="Times New Roman" pitchFamily="18" charset="0"/>
                <a:cs typeface="Times New Roman" pitchFamily="18" charset="0"/>
              </a:rPr>
              <a:t>Referral program allows you to generate more business from your existing customers and industry contacts such as Hospitals, Medical Stores, Practitioners and professionals from optical industry, etc. You can create your own Referral Code and manage payments for the same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Sell </a:t>
            </a:r>
            <a:r>
              <a:rPr lang="en-IN" sz="2000" dirty="0" smtClean="0">
                <a:latin typeface="Times New Roman" pitchFamily="18" charset="0"/>
                <a:cs typeface="Times New Roman" pitchFamily="18" charset="0"/>
              </a:rPr>
              <a:t>product using bar-code, product-code, model number, name or anything that you want. Our software is very easy because it gives you many options and you can decide which is comfortable for </a:t>
            </a:r>
            <a:r>
              <a:rPr lang="en-IN" sz="2000" dirty="0" smtClean="0">
                <a:latin typeface="Times New Roman" pitchFamily="18" charset="0"/>
                <a:cs typeface="Times New Roman" pitchFamily="18" charset="0"/>
              </a:rPr>
              <a:t>you.</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current management system is filing system to record the sales, customers, staffs, stocks record. </a:t>
            </a: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are no well inventory management is using and the record of the stock was not complete, only depend on the invoice they received as stock record.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copy of the invoice is sent to the direct customer, dealer, in-transit file, invoice file. The invoice details are entered into the issue register.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problem statement of this thesis are the current management system is filing system to record the sales, customers, staff, stock record and there are no well inventory management is using and the record of the stock was not complete, only depend on the invoice they received as stock record.</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We propose that use history a snowball for the interconnection of the actuators, definers and the MSC, which will minimize the physical complexity of the interface between the mirror support which and the MSC.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total friction drives are used on the telescope main axes and instrument rotators. Can you please notice a demo link. Current data structure and </a:t>
            </a:r>
            <a:r>
              <a:rPr lang="en-IN" sz="2000" dirty="0" smtClean="0">
                <a:latin typeface="Times New Roman" pitchFamily="18" charset="0"/>
                <a:cs typeface="Times New Roman" pitchFamily="18" charset="0"/>
              </a:rPr>
              <a:t>electro diagnostics </a:t>
            </a:r>
            <a:r>
              <a:rPr lang="en-IN" sz="2000" dirty="0" smtClean="0">
                <a:latin typeface="Times New Roman" pitchFamily="18" charset="0"/>
                <a:cs typeface="Times New Roman" pitchFamily="18" charset="0"/>
              </a:rPr>
              <a:t>rooms and assist to project outcome standards for, et al </a:t>
            </a:r>
            <a:r>
              <a:rPr lang="en-IN" sz="2000" dirty="0" err="1" smtClean="0">
                <a:latin typeface="Times New Roman" pitchFamily="18" charset="0"/>
                <a:cs typeface="Times New Roman" pitchFamily="18" charset="0"/>
              </a:rPr>
              <a:t>baaj</a:t>
            </a:r>
            <a:r>
              <a:rPr lang="en-IN" sz="2000" dirty="0" smtClean="0">
                <a:latin typeface="Times New Roman" pitchFamily="18" charset="0"/>
                <a:cs typeface="Times New Roman" pitchFamily="18" charset="0"/>
              </a:rPr>
              <a:t> m, locations for country health workers in generalized linear mixed models.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Interferometer </a:t>
            </a:r>
            <a:r>
              <a:rPr lang="en-IN" sz="2000" dirty="0" smtClean="0">
                <a:latin typeface="Times New Roman" pitchFamily="18" charset="0"/>
                <a:cs typeface="Times New Roman" pitchFamily="18" charset="0"/>
              </a:rPr>
              <a:t>Keeps Optics Shop on Track Features Jun. The </a:t>
            </a:r>
            <a:r>
              <a:rPr lang="en-IN" sz="2000" dirty="0" err="1" smtClean="0">
                <a:latin typeface="Times New Roman" pitchFamily="18" charset="0"/>
                <a:cs typeface="Times New Roman" pitchFamily="18" charset="0"/>
              </a:rPr>
              <a:t>giclees</a:t>
            </a:r>
            <a:r>
              <a:rPr lang="en-IN" sz="2000" dirty="0" smtClean="0">
                <a:latin typeface="Times New Roman" pitchFamily="18" charset="0"/>
                <a:cs typeface="Times New Roman" pitchFamily="18" charset="0"/>
              </a:rPr>
              <a:t> we lease are imported and specifically selected for luxuriousness and durability.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system is developed for the purpose of making management much more systematic, secure and efficient. OSM consist of modules which are login, transaction </a:t>
            </a:r>
            <a:r>
              <a:rPr lang="en-IN" sz="2000" dirty="0" smtClean="0">
                <a:latin typeface="Times New Roman" pitchFamily="18" charset="0"/>
                <a:cs typeface="Times New Roman" pitchFamily="18" charset="0"/>
              </a:rPr>
              <a:t>management, </a:t>
            </a:r>
            <a:r>
              <a:rPr lang="en-IN" sz="2000" dirty="0" smtClean="0">
                <a:latin typeface="Times New Roman" pitchFamily="18" charset="0"/>
                <a:cs typeface="Times New Roman" pitchFamily="18" charset="0"/>
              </a:rPr>
              <a:t>staff management, and financial management.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system and its functions' will provide the optical shop a computerized method of management which will help increase the efficiency and productivity of the outlet.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system is design and developed for optical shop. Target users of this system are optical staffs and administrator. This system is a software application.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system contains of modules which are registration and login, inventory management, transaction management, staff management, and financial.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263650"/>
                <a:gridCol w="3981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Optical Management Software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Lesonsky,Riva</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000000"/>
                          </a:solidFill>
                          <a:latin typeface="Times New Roman"/>
                          <a:ea typeface="Calibri"/>
                          <a:cs typeface="Latha"/>
                        </a:rPr>
                        <a:t>It combines multiple software's such as POS software, accounting software, CRM software, inventory / stock keeping software, invoicing / billing software, bar-code software, SMS software and Insurance software.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Transaction Management Software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Dolinsky,Anton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err="1">
                          <a:solidFill>
                            <a:srgbClr val="333333"/>
                          </a:solidFill>
                          <a:latin typeface="Times New Roman"/>
                          <a:ea typeface="Calibri"/>
                          <a:cs typeface="Latha"/>
                        </a:rPr>
                        <a:t>Multidatabase</a:t>
                      </a:r>
                      <a:r>
                        <a:rPr lang="en-US" sz="2000" dirty="0">
                          <a:solidFill>
                            <a:srgbClr val="333333"/>
                          </a:solidFill>
                          <a:latin typeface="Times New Roman"/>
                          <a:ea typeface="Calibri"/>
                          <a:cs typeface="Latha"/>
                        </a:rPr>
                        <a:t> systems constructed from autonomous independent database managers are an alternative to homogeneous integrated distributed database systems.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png"/>
          <p:cNvPicPr>
            <a:picLocks noGrp="1" noChangeAspect="1" noChangeArrowheads="1"/>
          </p:cNvPicPr>
          <p:nvPr>
            <p:ph idx="1"/>
          </p:nvPr>
        </p:nvPicPr>
        <p:blipFill>
          <a:blip r:embed="rId2"/>
          <a:srcRect/>
          <a:stretch>
            <a:fillRect/>
          </a:stretch>
        </p:blipFill>
        <p:spPr bwMode="auto">
          <a:xfrm>
            <a:off x="2057400" y="1447800"/>
            <a:ext cx="5943600" cy="4495799"/>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system has been developed for OM OPTICAL SHOP. The current system is a manual system. In order to overcome the drawbacks in the current system a decision to automate some of the departments of the optical shop business. It reduces drawback of manual </a:t>
            </a:r>
            <a:r>
              <a:rPr lang="en-IN" sz="2000" dirty="0" err="1" smtClean="0">
                <a:latin typeface="Times New Roman" pitchFamily="18" charset="0"/>
                <a:cs typeface="Times New Roman" pitchFamily="18" charset="0"/>
              </a:rPr>
              <a:t>system.like</a:t>
            </a:r>
            <a:r>
              <a:rPr lang="en-IN" sz="2000" dirty="0" smtClean="0">
                <a:latin typeface="Times New Roman" pitchFamily="18" charset="0"/>
                <a:cs typeface="Times New Roman" pitchFamily="18" charset="0"/>
              </a:rPr>
              <a:t> provide </a:t>
            </a:r>
            <a:r>
              <a:rPr lang="en-IN" sz="2000" dirty="0" err="1" smtClean="0">
                <a:latin typeface="Times New Roman" pitchFamily="18" charset="0"/>
                <a:cs typeface="Times New Roman" pitchFamily="18" charset="0"/>
              </a:rPr>
              <a:t>sequrity,less</a:t>
            </a:r>
            <a:r>
              <a:rPr lang="en-IN" sz="2000" dirty="0" smtClean="0">
                <a:latin typeface="Times New Roman" pitchFamily="18" charset="0"/>
                <a:cs typeface="Times New Roman" pitchFamily="18" charset="0"/>
              </a:rPr>
              <a:t> time </a:t>
            </a:r>
            <a:r>
              <a:rPr lang="en-IN" sz="2000" dirty="0" err="1" smtClean="0">
                <a:latin typeface="Times New Roman" pitchFamily="18" charset="0"/>
                <a:cs typeface="Times New Roman" pitchFamily="18" charset="0"/>
              </a:rPr>
              <a:t>consuming,do</a:t>
            </a:r>
            <a:r>
              <a:rPr lang="en-IN" sz="2000" dirty="0" smtClean="0">
                <a:latin typeface="Times New Roman" pitchFamily="18" charset="0"/>
                <a:cs typeface="Times New Roman" pitchFamily="18" charset="0"/>
              </a:rPr>
              <a:t> not require any extra </a:t>
            </a:r>
            <a:r>
              <a:rPr lang="en-IN" sz="2000" dirty="0" err="1" smtClean="0">
                <a:latin typeface="Times New Roman" pitchFamily="18" charset="0"/>
                <a:cs typeface="Times New Roman" pitchFamily="18" charset="0"/>
              </a:rPr>
              <a:t>storage,easily</a:t>
            </a:r>
            <a:r>
              <a:rPr lang="en-IN" sz="2000" dirty="0" smtClean="0">
                <a:latin typeface="Times New Roman" pitchFamily="18" charset="0"/>
                <a:cs typeface="Times New Roman" pitchFamily="18" charset="0"/>
              </a:rPr>
              <a:t> modify the </a:t>
            </a:r>
            <a:r>
              <a:rPr lang="en-IN" sz="2000" dirty="0" err="1" smtClean="0">
                <a:latin typeface="Times New Roman" pitchFamily="18" charset="0"/>
                <a:cs typeface="Times New Roman" pitchFamily="18" charset="0"/>
              </a:rPr>
              <a:t>data,fast</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accurate.This</a:t>
            </a:r>
            <a:r>
              <a:rPr lang="en-IN" sz="2000" dirty="0" smtClean="0">
                <a:latin typeface="Times New Roman" pitchFamily="18" charset="0"/>
                <a:cs typeface="Times New Roman" pitchFamily="18" charset="0"/>
              </a:rPr>
              <a:t> system provide better service to the customer</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a:t>
            </a:r>
            <a:r>
              <a:rPr lang="en-IN" sz="2000" dirty="0" err="1" smtClean="0">
                <a:latin typeface="Times New Roman" pitchFamily="18" charset="0"/>
                <a:cs typeface="Times New Roman" pitchFamily="18" charset="0"/>
              </a:rPr>
              <a:t>Lesonsky,Riva"Optical</a:t>
            </a:r>
            <a:r>
              <a:rPr lang="en-IN" sz="2000" dirty="0" smtClean="0">
                <a:latin typeface="Times New Roman" pitchFamily="18" charset="0"/>
                <a:cs typeface="Times New Roman" pitchFamily="18" charset="0"/>
              </a:rPr>
              <a:t> Management Software". EGA Future. Retrieved 23 November 2012. International Federation of Automatic Control, Vol.3, No.48, Mar 2015, pp260- 265.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a:t>
            </a:r>
            <a:r>
              <a:rPr lang="en-IN" sz="2000" dirty="0" err="1" smtClean="0">
                <a:latin typeface="Times New Roman" pitchFamily="18" charset="0"/>
                <a:cs typeface="Times New Roman" pitchFamily="18" charset="0"/>
              </a:rPr>
              <a:t>Dolinsky,Anton"Transaction</a:t>
            </a:r>
            <a:r>
              <a:rPr lang="en-IN" sz="2000" dirty="0" smtClean="0">
                <a:latin typeface="Times New Roman" pitchFamily="18" charset="0"/>
                <a:cs typeface="Times New Roman" pitchFamily="18" charset="0"/>
              </a:rPr>
              <a:t> Management Software". EGA Future. Retrieved 23 November 2012.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P.G. </a:t>
            </a:r>
            <a:r>
              <a:rPr lang="en-IN" sz="2000" dirty="0" err="1" smtClean="0">
                <a:latin typeface="Times New Roman" pitchFamily="18" charset="0"/>
                <a:cs typeface="Times New Roman" pitchFamily="18" charset="0"/>
              </a:rPr>
              <a:t>Matsebatlela</a:t>
            </a:r>
            <a:r>
              <a:rPr lang="en-IN" sz="2000" dirty="0" smtClean="0">
                <a:latin typeface="Times New Roman" pitchFamily="18" charset="0"/>
                <a:cs typeface="Times New Roman" pitchFamily="18" charset="0"/>
              </a:rPr>
              <a:t> and K. </a:t>
            </a:r>
            <a:r>
              <a:rPr lang="en-IN" sz="2000" dirty="0" err="1" smtClean="0">
                <a:latin typeface="Times New Roman" pitchFamily="18" charset="0"/>
                <a:cs typeface="Times New Roman" pitchFamily="18" charset="0"/>
              </a:rPr>
              <a:t>Mpofu</a:t>
            </a:r>
            <a:r>
              <a:rPr lang="en-IN" sz="2000" dirty="0" smtClean="0">
                <a:latin typeface="Times New Roman" pitchFamily="18" charset="0"/>
                <a:cs typeface="Times New Roman" pitchFamily="18" charset="0"/>
              </a:rPr>
              <a:t>, “Financial Management Framework to Minimize Supply and Demand Mismatch on a Manufacturing Organization”,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a:t>
            </a:r>
            <a:r>
              <a:rPr lang="en-IN" sz="2000" dirty="0" err="1" smtClean="0">
                <a:latin typeface="Times New Roman" pitchFamily="18" charset="0"/>
                <a:cs typeface="Times New Roman" pitchFamily="18" charset="0"/>
              </a:rPr>
              <a:t>Lu,Clara"InventoryManagement.SoftwareTradeGecko</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1266</TotalTime>
  <Words>721</Words>
  <Application>Microsoft Office PowerPoint</Application>
  <PresentationFormat>On-screen Show (4:3)</PresentationFormat>
  <Paragraphs>51</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Optical shop management system</vt:lpstr>
      <vt:lpstr>Abstract</vt:lpstr>
      <vt:lpstr>Existing System</vt:lpstr>
      <vt:lpstr>Disadvantage of Existing System</vt:lpstr>
      <vt:lpstr>PROPOSED SYSTEM :</vt:lpstr>
      <vt:lpstr>ADVANTAGE</vt:lpstr>
      <vt:lpstr>Slide 7</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562</cp:revision>
  <dcterms:created xsi:type="dcterms:W3CDTF">2006-08-16T00:00:00Z</dcterms:created>
  <dcterms:modified xsi:type="dcterms:W3CDTF">2021-09-20T13:01:37Z</dcterms:modified>
</cp:coreProperties>
</file>