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Canteen automation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Nowadays people </a:t>
            </a:r>
            <a:r>
              <a:rPr lang="en-IN" sz="2000" dirty="0" smtClean="0">
                <a:latin typeface="Times New Roman" pitchFamily="18" charset="0"/>
                <a:cs typeface="Times New Roman" pitchFamily="18" charset="0"/>
              </a:rPr>
              <a:t>don’t have much time to spend in canteen by just there and waiting for the waiter to take their order. Many customer visits the canteen in their lunch break and recess so they have limited time to eat and return to their respective office and colleges. So this software helps them to save time and order food whenever they want without calling the waiter again and again. Manual system involves paper work in the form of maintaining various files and manuals. Maintaining critical information in the files and manuals is full of risk and a tedious process. Including a framework showing how to apply Internet technology progressively as skills and confidence grow, the project demonstrates the route from adapting materials to developing an online environment. This Canteen Automation System enables the end users to register online, read and select the food from e-menu card and order food online by just selecting the food that the user want to have using android application. The results after selecting the food from the E-menu card will directly appear in the screen near the Chef who is going to cook the food for you. The system is the combination of Android as well as Web Application.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system happens to be a non-computerized operating system were all operations are done manually by the waiter carrying paper and to take down the order of the customer or making an order over the counter.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leads to mistakes because the waiter might not understand what the customer had ordered therefore serving him/her a different menu.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could be so embarrassing because the customer might not take it lightly with the waiter which may lead to </a:t>
            </a:r>
            <a:r>
              <a:rPr lang="en-IN" sz="2000" dirty="0" smtClean="0">
                <a:latin typeface="Times New Roman" pitchFamily="18" charset="0"/>
                <a:cs typeface="Times New Roman" pitchFamily="18" charset="0"/>
              </a:rPr>
              <a:t>misunderstanding.</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Requires an active internet connection. </a:t>
            </a:r>
          </a:p>
          <a:p>
            <a:pPr algn="just">
              <a:lnSpc>
                <a:spcPct val="150000"/>
              </a:lnSpc>
            </a:pPr>
            <a:r>
              <a:rPr lang="en-IN" sz="2000" dirty="0" smtClean="0">
                <a:latin typeface="Times New Roman" pitchFamily="18" charset="0"/>
                <a:cs typeface="Times New Roman" pitchFamily="18" charset="0"/>
              </a:rPr>
              <a:t>Requires </a:t>
            </a:r>
            <a:r>
              <a:rPr lang="en-IN" sz="2000" dirty="0" smtClean="0">
                <a:latin typeface="Times New Roman" pitchFamily="18" charset="0"/>
                <a:cs typeface="Times New Roman" pitchFamily="18" charset="0"/>
              </a:rPr>
              <a:t>Android phone if user is </a:t>
            </a:r>
            <a:r>
              <a:rPr lang="en-IN" sz="2000" dirty="0" smtClean="0">
                <a:latin typeface="Times New Roman" pitchFamily="18" charset="0"/>
                <a:cs typeface="Times New Roman" pitchFamily="18" charset="0"/>
              </a:rPr>
              <a:t>ordering</a:t>
            </a:r>
          </a:p>
          <a:p>
            <a:pPr algn="just">
              <a:lnSpc>
                <a:spcPct val="150000"/>
              </a:lnSpc>
            </a:pPr>
            <a:r>
              <a:rPr lang="en-IN" sz="2000" dirty="0" smtClean="0">
                <a:latin typeface="Times New Roman" pitchFamily="18" charset="0"/>
                <a:cs typeface="Times New Roman" pitchFamily="18" charset="0"/>
              </a:rPr>
              <a:t>It leads to lack of understanding between the customers and the employees.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record keeping the system its poor. Losses of vital records have been reported in the past consequently. Besides, protecting the system file system from unauthorized access is a problem that has defiled solution. </a:t>
            </a:r>
          </a:p>
          <a:p>
            <a:pPr algn="just">
              <a:lnSpc>
                <a:spcPct val="150000"/>
              </a:lnSpc>
            </a:pPr>
            <a:r>
              <a:rPr lang="en-IN" sz="2000" dirty="0" smtClean="0">
                <a:latin typeface="Times New Roman" pitchFamily="18" charset="0"/>
                <a:cs typeface="Times New Roman" pitchFamily="18" charset="0"/>
              </a:rPr>
              <a:t>Unnecessary </a:t>
            </a:r>
            <a:r>
              <a:rPr lang="en-IN" sz="2000" dirty="0" smtClean="0">
                <a:latin typeface="Times New Roman" pitchFamily="18" charset="0"/>
                <a:cs typeface="Times New Roman" pitchFamily="18" charset="0"/>
              </a:rPr>
              <a:t>time is wasted conveying information through the ladder of authority. Management at times seeks to get a copy of the customer’s order form and this may take a lot of time to obtain it.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buNone/>
            </a:pPr>
            <a:r>
              <a:rPr lang="en-IN" sz="2000" dirty="0" smtClean="0">
                <a:latin typeface="Times New Roman" pitchFamily="18" charset="0"/>
                <a:cs typeface="Times New Roman" pitchFamily="18" charset="0"/>
              </a:rPr>
              <a:t>The proposed system is developed to manage ordering activities in a canteen. It helps to record customer submitted orders. The system should cover the following functions to support the canteens’ business process for achieving the objective: </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allow the customer to make order, view order and make changes before submitting their order and allow them make </a:t>
            </a:r>
            <a:r>
              <a:rPr lang="en-IN" sz="2000" dirty="0" smtClean="0">
                <a:latin typeface="Times New Roman" pitchFamily="18" charset="0"/>
                <a:cs typeface="Times New Roman" pitchFamily="18" charset="0"/>
              </a:rPr>
              <a:t>payment.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provide interface that allows promotion and menu. </a:t>
            </a:r>
          </a:p>
          <a:p>
            <a:pPr algn="just">
              <a:lnSpc>
                <a:spcPct val="150000"/>
              </a:lnSpc>
            </a:pPr>
            <a:r>
              <a:rPr lang="en-IN" sz="2000" dirty="0" smtClean="0">
                <a:latin typeface="Times New Roman" pitchFamily="18" charset="0"/>
                <a:cs typeface="Times New Roman" pitchFamily="18" charset="0"/>
              </a:rPr>
              <a:t>Tools </a:t>
            </a:r>
            <a:r>
              <a:rPr lang="en-IN" sz="2000" dirty="0" smtClean="0">
                <a:latin typeface="Times New Roman" pitchFamily="18" charset="0"/>
                <a:cs typeface="Times New Roman" pitchFamily="18" charset="0"/>
              </a:rPr>
              <a:t>that generate reports that can be used in decision making. </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tool that allows the management to modify the food information such as price, add a new menu and many others as well as for managing user, system menu and promotion records.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Completely </a:t>
            </a:r>
            <a:r>
              <a:rPr lang="en-IN" sz="2000" dirty="0" smtClean="0">
                <a:latin typeface="Times New Roman" pitchFamily="18" charset="0"/>
                <a:cs typeface="Times New Roman" pitchFamily="18" charset="0"/>
              </a:rPr>
              <a:t>automated online ordering of food in a canteen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Order </a:t>
            </a:r>
            <a:r>
              <a:rPr lang="en-IN" sz="2000" dirty="0" smtClean="0">
                <a:latin typeface="Times New Roman" pitchFamily="18" charset="0"/>
                <a:cs typeface="Times New Roman" pitchFamily="18" charset="0"/>
              </a:rPr>
              <a:t>can be placed using personal android phones. </a:t>
            </a:r>
          </a:p>
          <a:p>
            <a:pPr algn="just">
              <a:lnSpc>
                <a:spcPct val="150000"/>
              </a:lnSpc>
            </a:pPr>
            <a:r>
              <a:rPr lang="en-IN" sz="2000" dirty="0" smtClean="0">
                <a:latin typeface="Times New Roman" pitchFamily="18" charset="0"/>
                <a:cs typeface="Times New Roman" pitchFamily="18" charset="0"/>
              </a:rPr>
              <a:t>Food </a:t>
            </a:r>
            <a:r>
              <a:rPr lang="en-IN" sz="2000" dirty="0" smtClean="0">
                <a:latin typeface="Times New Roman" pitchFamily="18" charset="0"/>
                <a:cs typeface="Times New Roman" pitchFamily="18" charset="0"/>
              </a:rPr>
              <a:t>ordering pages that look and feel exactly the same as the existing restaurant website. </a:t>
            </a:r>
          </a:p>
          <a:p>
            <a:pPr algn="just">
              <a:lnSpc>
                <a:spcPct val="150000"/>
              </a:lnSpc>
            </a:pPr>
            <a:r>
              <a:rPr lang="en-IN" sz="2000" dirty="0" smtClean="0">
                <a:latin typeface="Times New Roman" pitchFamily="18" charset="0"/>
                <a:cs typeface="Times New Roman" pitchFamily="18" charset="0"/>
              </a:rPr>
              <a:t>User </a:t>
            </a:r>
            <a:r>
              <a:rPr lang="en-IN" sz="2000" dirty="0" smtClean="0">
                <a:latin typeface="Times New Roman" pitchFamily="18" charset="0"/>
                <a:cs typeface="Times New Roman" pitchFamily="18" charset="0"/>
              </a:rPr>
              <a:t>can also order a Special Combo Box which contains multiple food items. </a:t>
            </a:r>
          </a:p>
          <a:p>
            <a:pPr algn="just">
              <a:lnSpc>
                <a:spcPct val="150000"/>
              </a:lnSpc>
            </a:pPr>
            <a:r>
              <a:rPr lang="en-IN" sz="2000" dirty="0" smtClean="0">
                <a:latin typeface="Times New Roman" pitchFamily="18" charset="0"/>
                <a:cs typeface="Times New Roman" pitchFamily="18" charset="0"/>
              </a:rPr>
              <a:t>Food </a:t>
            </a:r>
            <a:r>
              <a:rPr lang="en-IN" sz="2000" dirty="0" smtClean="0">
                <a:latin typeface="Times New Roman" pitchFamily="18" charset="0"/>
                <a:cs typeface="Times New Roman" pitchFamily="18" charset="0"/>
              </a:rPr>
              <a:t>ordering pages hosted on secure and special server so no risk of customers getting redirected to servers where competitors' websites are listed.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2124075"/>
            <a:ext cx="6705599" cy="344805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development of Canteen Automation system involved many phases. The approach used is a top-down one concentrating on what first, then how and moving to successive levels of details. The first phase started with a detailed study of the problems and prospects of ordering in Foods. In the course of this study, many problems were discovered to have hindered the effectiveness of the existing manual system. These problems, information needs and activities were documented and later used as the basis for system design, which immediately followed the first phase. The design phase was concerned primarily with the specification of the system elements in manner that best met the organization’s business needs. During this phase, strict adherence was made on proven software engineering principles and practices. To implement this design, a computer program was then written and tested in Visual Studio </a:t>
            </a:r>
            <a:r>
              <a:rPr lang="en-IN" sz="2000" dirty="0" err="1" smtClean="0">
                <a:latin typeface="Times New Roman" pitchFamily="18" charset="0"/>
                <a:cs typeface="Times New Roman" pitchFamily="18" charset="0"/>
              </a:rPr>
              <a:t>.Net</a:t>
            </a:r>
            <a:r>
              <a:rPr lang="en-IN" sz="2000" dirty="0" smtClean="0">
                <a:latin typeface="Times New Roman" pitchFamily="18" charset="0"/>
                <a:cs typeface="Times New Roman" pitchFamily="18" charset="0"/>
              </a:rPr>
              <a:t> environment. It is hoped that effective implementation of this software product would eliminate many problems discovered during systems investigation.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en.wikipedia.org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Microsoft Developer Network (MSDN): http://msdn2.microsoft.com/en-us/default.aspx: This is a valuable online resource, and is a must for any developer using Microsoft tools.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http://www.asp.net/: This is the official Microsoft ASP.NET web site. It has a lot of: tutorials, training videos, and sample projects.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[4]http</a:t>
            </a:r>
            <a:r>
              <a:rPr lang="en-IN" sz="2000" dirty="0" smtClean="0">
                <a:latin typeface="Times New Roman" pitchFamily="18" charset="0"/>
                <a:cs typeface="Times New Roman" pitchFamily="18" charset="0"/>
              </a:rPr>
              <a:t>://www.isr.umd.edu/Courses/BARASENSE623/secured/Class%20Handouts/Trade-Off1.pdf</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1236</TotalTime>
  <Words>875</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Canteen automation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2021-09-20T13:39:29Z</dcterms:modified>
</cp:coreProperties>
</file>