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22" r:id="rId2"/>
    <p:sldId id="325" r:id="rId3"/>
    <p:sldId id="260" r:id="rId4"/>
    <p:sldId id="262" r:id="rId5"/>
    <p:sldId id="263" r:id="rId6"/>
    <p:sldId id="294" r:id="rId7"/>
    <p:sldId id="330" r:id="rId8"/>
    <p:sldId id="296" r:id="rId9"/>
    <p:sldId id="295" r:id="rId10"/>
    <p:sldId id="33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Student information system-vb.net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modern world </a:t>
            </a:r>
            <a:r>
              <a:rPr lang="en-IN" sz="2000" dirty="0" err="1" smtClean="0">
                <a:latin typeface="Times New Roman" pitchFamily="18" charset="0"/>
                <a:cs typeface="Times New Roman" pitchFamily="18" charset="0"/>
              </a:rPr>
              <a:t>everyting</a:t>
            </a:r>
            <a:r>
              <a:rPr lang="en-IN" sz="2000" dirty="0" smtClean="0">
                <a:latin typeface="Times New Roman" pitchFamily="18" charset="0"/>
                <a:cs typeface="Times New Roman" pitchFamily="18" charset="0"/>
              </a:rPr>
              <a:t> depends on technology. Without technology we can not do anything. Student Information is one of the important things of our School, Collage, &amp; University life. Everybody purchases some thing. But our life is very busy. So we do not have enough time to total Information of a Student. So the Student Information system was developed. A Student Information System is one building where we can find everything that we need in our daily Student Information is a modern system. it is difficult to maintain by one person. A Team must manage this total system. But we use Student Information System to properly manage total system </a:t>
            </a:r>
            <a:r>
              <a:rPr lang="en-IN" sz="2000" dirty="0" err="1" smtClean="0">
                <a:latin typeface="Times New Roman" pitchFamily="18" charset="0"/>
                <a:cs typeface="Times New Roman" pitchFamily="18" charset="0"/>
              </a:rPr>
              <a:t>eithin</a:t>
            </a:r>
            <a:r>
              <a:rPr lang="en-IN" sz="2000" dirty="0" smtClean="0">
                <a:latin typeface="Times New Roman" pitchFamily="18" charset="0"/>
                <a:cs typeface="Times New Roman" pitchFamily="18" charset="0"/>
              </a:rPr>
              <a:t> short time and </a:t>
            </a:r>
            <a:r>
              <a:rPr lang="en-IN" sz="2000" dirty="0" err="1" smtClean="0">
                <a:latin typeface="Times New Roman" pitchFamily="18" charset="0"/>
                <a:cs typeface="Times New Roman" pitchFamily="18" charset="0"/>
              </a:rPr>
              <a:t>esasily</a:t>
            </a:r>
            <a:r>
              <a:rPr lang="en-IN" sz="2000" dirty="0" smtClean="0">
                <a:latin typeface="Times New Roman" pitchFamily="18" charset="0"/>
                <a:cs typeface="Times New Roman" pitchFamily="18" charset="0"/>
              </a:rPr>
              <a:t>. Using If we can properly manage Student Information System and any kind of report. We can generate any kind of report any time.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main purpose from this study is to design database to construct student information management system in the department of student affairs – college of medicine, this system will solve most of the problems and obstacles resulting from the old methods and techniques that have been previously mentioned.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Thus </a:t>
            </a:r>
            <a:r>
              <a:rPr lang="en-IN" sz="2000" dirty="0" smtClean="0">
                <a:latin typeface="Times New Roman" pitchFamily="18" charset="0"/>
                <a:cs typeface="Times New Roman" pitchFamily="18" charset="0"/>
              </a:rPr>
              <a:t>transform the work in this department from manually to a computer </a:t>
            </a:r>
            <a:r>
              <a:rPr lang="en-IN" sz="2000" dirty="0" smtClean="0">
                <a:latin typeface="Times New Roman" pitchFamily="18" charset="0"/>
                <a:cs typeface="Times New Roman" pitchFamily="18" charset="0"/>
              </a:rPr>
              <a:t>based system</a:t>
            </a:r>
            <a:r>
              <a:rPr lang="en-IN" sz="2000" dirty="0" smtClean="0">
                <a:latin typeface="Times New Roman" pitchFamily="18" charset="0"/>
                <a:cs typeface="Times New Roman" pitchFamily="18" charset="0"/>
              </a:rPr>
              <a:t>, which leads to provide accuracy, efficiency, security and so 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Some </a:t>
            </a:r>
            <a:r>
              <a:rPr lang="en-IN" sz="2000" dirty="0" smtClean="0">
                <a:latin typeface="Times New Roman" pitchFamily="18" charset="0"/>
                <a:cs typeface="Times New Roman" pitchFamily="18" charset="0"/>
              </a:rPr>
              <a:t>routine and burdensome works need accuracy and does not contain errors, such as basic information for students, course management, and degree management etc</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lvl="0" algn="just">
              <a:lnSpc>
                <a:spcPct val="150000"/>
              </a:lnSpc>
            </a:pPr>
            <a:r>
              <a:rPr lang="en-IN" sz="2000" dirty="0" smtClean="0">
                <a:latin typeface="Times New Roman" pitchFamily="18" charset="0"/>
                <a:cs typeface="Times New Roman" pitchFamily="18" charset="0"/>
              </a:rPr>
              <a:t>Its very difficult to find out any students Information’s in a short time.</a:t>
            </a:r>
          </a:p>
          <a:p>
            <a:pPr lvl="0" algn="just">
              <a:lnSpc>
                <a:spcPct val="150000"/>
              </a:lnSpc>
            </a:pPr>
            <a:r>
              <a:rPr lang="en-IN" sz="2000" dirty="0" smtClean="0">
                <a:latin typeface="Times New Roman" pitchFamily="18" charset="0"/>
                <a:cs typeface="Times New Roman" pitchFamily="18" charset="0"/>
              </a:rPr>
              <a:t>More manpower needed to maintain files.</a:t>
            </a:r>
          </a:p>
          <a:p>
            <a:pPr lvl="0" algn="just">
              <a:lnSpc>
                <a:spcPct val="150000"/>
              </a:lnSpc>
            </a:pPr>
            <a:r>
              <a:rPr lang="en-IN" sz="2000" dirty="0" smtClean="0">
                <a:latin typeface="Times New Roman" pitchFamily="18" charset="0"/>
                <a:cs typeface="Times New Roman" pitchFamily="18" charset="0"/>
              </a:rPr>
              <a:t>Not secure System.</a:t>
            </a:r>
          </a:p>
          <a:p>
            <a:pPr lvl="0" algn="just">
              <a:lnSpc>
                <a:spcPct val="150000"/>
              </a:lnSpc>
            </a:pPr>
            <a:r>
              <a:rPr lang="en-IN" sz="2000" dirty="0" smtClean="0">
                <a:latin typeface="Times New Roman" pitchFamily="18" charset="0"/>
                <a:cs typeface="Times New Roman" pitchFamily="18" charset="0"/>
              </a:rPr>
              <a:t>Costly.</a:t>
            </a:r>
          </a:p>
          <a:p>
            <a:pPr lvl="0" algn="just">
              <a:lnSpc>
                <a:spcPct val="150000"/>
              </a:lnSpc>
            </a:pPr>
            <a:r>
              <a:rPr lang="en-IN" sz="2000" dirty="0" smtClean="0">
                <a:latin typeface="Times New Roman" pitchFamily="18" charset="0"/>
                <a:cs typeface="Times New Roman" pitchFamily="18" charset="0"/>
              </a:rPr>
              <a:t>Employee Honestly Problem</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study proposed to build student information management system, this system has some features, Provides a simple interface for maintenance of student information, </a:t>
            </a:r>
          </a:p>
          <a:p>
            <a:pPr algn="just">
              <a:lnSpc>
                <a:spcPct val="150000"/>
              </a:lnSpc>
            </a:pPr>
            <a:r>
              <a:rPr lang="en-IN" sz="2000" dirty="0" smtClean="0">
                <a:latin typeface="Times New Roman" pitchFamily="18" charset="0"/>
                <a:cs typeface="Times New Roman" pitchFamily="18" charset="0"/>
              </a:rPr>
              <a:t>It can be used by educational institutes or colleges to maintain the records of students easily, Student information system deals with college details, batch details, academic related reports, and curriculum, and It tracks all the details of a student from the first day to the last day of the course.</a:t>
            </a:r>
          </a:p>
          <a:p>
            <a:pPr algn="just">
              <a:lnSpc>
                <a:spcPct val="150000"/>
              </a:lnSpc>
            </a:pPr>
            <a:r>
              <a:rPr lang="en-IN" sz="2000" dirty="0" smtClean="0">
                <a:latin typeface="Times New Roman" pitchFamily="18" charset="0"/>
                <a:cs typeface="Times New Roman" pitchFamily="18" charset="0"/>
              </a:rPr>
              <a:t>Proposed design and implementation of student information management system in School of Information Science &amp; Engineering of Shandong Normal University. </a:t>
            </a:r>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 Data pages are check summed for better error resiliency, and optimistic concurrency support has been added for better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DMVs (Dynamic Management Views), which are specialized views and functions that return server state information that can be used to monitor the health of a server instance, diagnose problems, and tune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system that functions properly requires less human interaction with software systems. Data entry at the mercy of human error can as well as reduces the overall efficiency of an Organization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Permissions and access control have been made more granular and the query processor handles concurrent execution of queries in a more efficient way.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png"/>
          <p:cNvPicPr>
            <a:picLocks noGrp="1" noChangeAspect="1" noChangeArrowheads="1"/>
          </p:cNvPicPr>
          <p:nvPr>
            <p:ph idx="1"/>
          </p:nvPr>
        </p:nvPicPr>
        <p:blipFill>
          <a:blip r:embed="rId2"/>
          <a:srcRect/>
          <a:stretch>
            <a:fillRect/>
          </a:stretch>
        </p:blipFill>
        <p:spPr bwMode="auto">
          <a:xfrm>
            <a:off x="2133600" y="1676400"/>
            <a:ext cx="6400800" cy="4419599"/>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project we tried to cover most of the important components of the Students Information System. In developing this project we used visual studio 2008 for design the interface and for the backend we used SQL server 2005 and we also used Crystal Report for viewing report. We tried to outmost to design our database free from data redundancy and enhance data consistency and make the application bug free. This software is designed to be modular to allow for future updates and advance requirements </a:t>
            </a:r>
            <a:r>
              <a:rPr lang="en-IN" dirty="0" err="1" smtClean="0">
                <a:latin typeface="Times New Roman" pitchFamily="18" charset="0"/>
                <a:cs typeface="Times New Roman" pitchFamily="18" charset="0"/>
              </a:rPr>
              <a:t>fulfillment</a:t>
            </a:r>
            <a:r>
              <a:rPr lang="en-IN" dirty="0" smtClean="0">
                <a:latin typeface="Times New Roman" pitchFamily="18" charset="0"/>
                <a:cs typeface="Times New Roman" pitchFamily="18" charset="0"/>
              </a:rPr>
              <a:t>. This project focused on real life student’s information system.</a:t>
            </a:r>
            <a:endParaRPr lang="en-US"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1238</TotalTime>
  <Words>528</Words>
  <Application>Microsoft Office PowerPoint</Application>
  <PresentationFormat>On-screen Show (4:3)</PresentationFormat>
  <Paragraphs>37</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Student information system-vb.net</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561</cp:revision>
  <dcterms:created xsi:type="dcterms:W3CDTF">2006-08-16T00:00:00Z</dcterms:created>
  <dcterms:modified xsi:type="dcterms:W3CDTF">2021-09-18T13:00:48Z</dcterms:modified>
</cp:coreProperties>
</file>