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Question generation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prospect of applying the semantic relationships to the question generation system can revolutionize the learning experience. The task of generating questions from the existing information is a tedious task. In this paper, Question generation system based on semantic relationships (Q-Genesis) is proposed to generate more relevant knowledge level questions automatically. It will be useful for the trainer to assess the knowledge level of the learners. This paper also provides the importance of the semantic relationships when generating the questions from the ontology.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research towards question generation systems is widely based on template and syntax. Recently, the researchers focused towards semantics based question generation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semantic relationship that exists between concepts provides common understanding of the knowledge. </a:t>
            </a:r>
            <a:r>
              <a:rPr lang="en-IN" sz="2000" dirty="0" err="1" smtClean="0">
                <a:latin typeface="Times New Roman" pitchFamily="18" charset="0"/>
                <a:cs typeface="Times New Roman" pitchFamily="18" charset="0"/>
              </a:rPr>
              <a:t>Ontologies</a:t>
            </a:r>
            <a:r>
              <a:rPr lang="en-IN" sz="2000" dirty="0" smtClean="0">
                <a:latin typeface="Times New Roman" pitchFamily="18" charset="0"/>
                <a:cs typeface="Times New Roman" pitchFamily="18" charset="0"/>
              </a:rPr>
              <a:t> provide open world semantics and make domain assumptions </a:t>
            </a:r>
            <a:r>
              <a:rPr lang="en-IN" sz="2000" dirty="0" smtClean="0">
                <a:latin typeface="Times New Roman" pitchFamily="18" charset="0"/>
                <a:cs typeface="Times New Roman" pitchFamily="18" charset="0"/>
              </a:rPr>
              <a:t>explicitly.</a:t>
            </a:r>
          </a:p>
          <a:p>
            <a:pPr algn="just">
              <a:lnSpc>
                <a:spcPct val="150000"/>
              </a:lnSpc>
            </a:pPr>
            <a:r>
              <a:rPr lang="en-IN" sz="2000" dirty="0" smtClean="0">
                <a:latin typeface="Times New Roman" pitchFamily="18" charset="0"/>
                <a:cs typeface="Times New Roman" pitchFamily="18" charset="0"/>
              </a:rPr>
              <a:t>Semantic relationships that exist in the ontology provide more semantics for an application. It is widely used to accommodate real world </a:t>
            </a:r>
            <a:r>
              <a:rPr lang="en-IN" sz="2000" dirty="0" smtClean="0">
                <a:latin typeface="Times New Roman" pitchFamily="18" charset="0"/>
                <a:cs typeface="Times New Roman" pitchFamily="18" charset="0"/>
              </a:rPr>
              <a:t>knowledge. </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work, the </a:t>
            </a:r>
            <a:r>
              <a:rPr lang="en-IN" sz="2000" dirty="0" err="1" smtClean="0">
                <a:latin typeface="Times New Roman" pitchFamily="18" charset="0"/>
                <a:cs typeface="Times New Roman" pitchFamily="18" charset="0"/>
              </a:rPr>
              <a:t>sematic</a:t>
            </a:r>
            <a:r>
              <a:rPr lang="en-IN" sz="2000" dirty="0" smtClean="0">
                <a:latin typeface="Times New Roman" pitchFamily="18" charset="0"/>
                <a:cs typeface="Times New Roman" pitchFamily="18" charset="0"/>
              </a:rPr>
              <a:t> relationships that exist between the concepts are exploited to generate more number of knowledge level questions.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found that manually created questions exhibit the highest DP and there is no statistically significant difference between our system and the state-of-the-art system, implying that questions generated by our system are as good as, if not better than, questions generated by the state-of-</a:t>
            </a:r>
            <a:r>
              <a:rPr lang="en-IN" sz="2000" dirty="0" err="1" smtClean="0">
                <a:latin typeface="Times New Roman" pitchFamily="18" charset="0"/>
                <a:cs typeface="Times New Roman" pitchFamily="18" charset="0"/>
              </a:rPr>
              <a:t>theart</a:t>
            </a:r>
            <a:r>
              <a:rPr lang="en-IN" sz="2000" dirty="0" smtClean="0">
                <a:latin typeface="Times New Roman" pitchFamily="18" charset="0"/>
                <a:cs typeface="Times New Roman" pitchFamily="18" charset="0"/>
              </a:rPr>
              <a:t>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number of issues need to be addressed in future research.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feasibility of automatically or semi-automatically choosing pre-questions needs to be explored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large-scale experiment investigating the productivity of generating questions (time taken to post-edit questions vs. time taken to generate questions from scratch) is planned.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Question generation system based on semantic relationships (Q-Genesis) is proposed to generate more relevant knowledge level questions automatically.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Self-questioning strategy was proposed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generate the questions from narrative sentences.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have used </a:t>
            </a:r>
            <a:r>
              <a:rPr lang="en-IN" sz="2000" dirty="0" err="1" smtClean="0">
                <a:latin typeface="Times New Roman" pitchFamily="18" charset="0"/>
                <a:cs typeface="Times New Roman" pitchFamily="18" charset="0"/>
              </a:rPr>
              <a:t>OpenLearn</a:t>
            </a:r>
            <a:r>
              <a:rPr lang="en-IN" sz="2000" dirty="0" smtClean="0">
                <a:latin typeface="Times New Roman" pitchFamily="18" charset="0"/>
                <a:cs typeface="Times New Roman" pitchFamily="18" charset="0"/>
              </a:rPr>
              <a:t> data resource for question </a:t>
            </a:r>
            <a:r>
              <a:rPr lang="en-IN" sz="2000" dirty="0" smtClean="0">
                <a:latin typeface="Times New Roman" pitchFamily="18" charset="0"/>
                <a:cs typeface="Times New Roman" pitchFamily="18" charset="0"/>
              </a:rPr>
              <a:t>generation. proposed </a:t>
            </a:r>
            <a:r>
              <a:rPr lang="en-IN" sz="2000" dirty="0" smtClean="0">
                <a:latin typeface="Times New Roman" pitchFamily="18" charset="0"/>
                <a:cs typeface="Times New Roman" pitchFamily="18" charset="0"/>
              </a:rPr>
              <a:t>a framework to generate comprehension questions automatically.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logical form can be used to generate WH </a:t>
            </a:r>
            <a:r>
              <a:rPr lang="en-IN" sz="2000" dirty="0" smtClean="0">
                <a:latin typeface="Times New Roman" pitchFamily="18" charset="0"/>
                <a:cs typeface="Times New Roman" pitchFamily="18" charset="0"/>
              </a:rPr>
              <a:t>questions. proposed </a:t>
            </a:r>
            <a:r>
              <a:rPr lang="en-IN" sz="2000" dirty="0" smtClean="0">
                <a:latin typeface="Times New Roman" pitchFamily="18" charset="0"/>
                <a:cs typeface="Times New Roman" pitchFamily="18" charset="0"/>
              </a:rPr>
              <a:t>an approach to automatically generate multiple choice questions.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analyse the effect such pre-questions have on test-takers’ performance on a comprehension test about a scientific video </a:t>
            </a:r>
            <a:r>
              <a:rPr lang="en-IN" sz="2000" dirty="0" smtClean="0">
                <a:latin typeface="Times New Roman" pitchFamily="18" charset="0"/>
                <a:cs typeface="Times New Roman" pitchFamily="18" charset="0"/>
              </a:rPr>
              <a:t>documentary.</a:t>
            </a:r>
          </a:p>
          <a:p>
            <a:pPr algn="just">
              <a:lnSpc>
                <a:spcPct val="150000"/>
              </a:lnSpc>
            </a:pPr>
            <a:r>
              <a:rPr lang="en-IN" sz="2000" dirty="0" smtClean="0">
                <a:latin typeface="Times New Roman" pitchFamily="18" charset="0"/>
                <a:cs typeface="Times New Roman" pitchFamily="18" charset="0"/>
              </a:rPr>
              <a:t>QG systems help promote student learning by providing learning content and forms of assessment which allow for convenient and fast evaluation of student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when comparing the performance of students who received text-based pre-questions with that of those who received pre-questions with screenshots, we found no statistically significant difference (p=0.1537</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measure is item discriminating power (DP) (</a:t>
            </a:r>
            <a:r>
              <a:rPr lang="en-IN" sz="2000" dirty="0" err="1" smtClean="0">
                <a:latin typeface="Times New Roman" pitchFamily="18" charset="0"/>
                <a:cs typeface="Times New Roman" pitchFamily="18" charset="0"/>
              </a:rPr>
              <a:t>Gronlund</a:t>
            </a:r>
            <a:r>
              <a:rPr lang="en-IN" sz="2000" dirty="0" smtClean="0">
                <a:latin typeface="Times New Roman" pitchFamily="18" charset="0"/>
                <a:cs typeface="Times New Roman" pitchFamily="18" charset="0"/>
              </a:rPr>
              <a:t>, 1982). DP describes the relationship between student performance on a particular item and their total exam score.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Taxonomy of educational objectives: the classification of educational goals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Bloom, B.S., David R.K.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is critical that we determine the levels of student expertise that we are expecting our students to achieve because this will determine which classroom assessment techniques are most appropriate for the course.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translation approach to portable ontology specifications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Gruber, Thomas 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specification of a representational vocabulary for a shared domain of discourse definitions of classes, relations, functions, and other objects—is called an ontology.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Understanding semantic relationships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Storey, Vede C.</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Semantic data models have been developed to try to capture some of the meaning, as well as the structure, of data using abstractions such as inclusion, aggregation, and association.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Generating questions automatically from informational text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Chen, W., Aist, G., Mostow, J.</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tests the generality of that approach by applying it to informational text.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981200" y="1447800"/>
            <a:ext cx="64008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381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Question </a:t>
            </a:r>
            <a:r>
              <a:rPr lang="en-IN" sz="2000" dirty="0" smtClean="0">
                <a:latin typeface="Times New Roman" pitchFamily="18" charset="0"/>
                <a:cs typeface="Times New Roman" pitchFamily="18" charset="0"/>
              </a:rPr>
              <a:t>Generation System based on Semantic Relationships (Q-Genesis) system is proposed to generate the knowledge level questions using semantic relationships. The questions have been generated from </a:t>
            </a:r>
            <a:r>
              <a:rPr lang="en-IN" sz="2000" dirty="0" err="1" smtClean="0">
                <a:latin typeface="Times New Roman" pitchFamily="18" charset="0"/>
                <a:cs typeface="Times New Roman" pitchFamily="18" charset="0"/>
              </a:rPr>
              <a:t>ontologies</a:t>
            </a:r>
            <a:r>
              <a:rPr lang="en-IN" sz="2000" dirty="0" smtClean="0">
                <a:latin typeface="Times New Roman" pitchFamily="18" charset="0"/>
                <a:cs typeface="Times New Roman" pitchFamily="18" charset="0"/>
              </a:rPr>
              <a:t> using concept, association and case based approaches. From the results, it is observed that the number and complexity of the questions have been increased with the exploitation of the semantic relationships. Q-Genesis provides 86% of the accuracy for computer science and universal </a:t>
            </a:r>
            <a:r>
              <a:rPr lang="en-IN" sz="2000" dirty="0" err="1" smtClean="0">
                <a:latin typeface="Times New Roman" pitchFamily="18" charset="0"/>
                <a:cs typeface="Times New Roman" pitchFamily="18" charset="0"/>
              </a:rPr>
              <a:t>ontologies</a:t>
            </a:r>
            <a:r>
              <a:rPr lang="en-IN" sz="2000" dirty="0" smtClean="0">
                <a:latin typeface="Times New Roman" pitchFamily="18" charset="0"/>
                <a:cs typeface="Times New Roman" pitchFamily="18" charset="0"/>
              </a:rPr>
              <a:t>. The accuracy of 77% is achieved with biological and chemical </a:t>
            </a:r>
            <a:r>
              <a:rPr lang="en-IN" sz="2000" dirty="0" err="1" smtClean="0">
                <a:latin typeface="Times New Roman" pitchFamily="18" charset="0"/>
                <a:cs typeface="Times New Roman" pitchFamily="18" charset="0"/>
              </a:rPr>
              <a:t>ontologies</a:t>
            </a:r>
            <a:r>
              <a:rPr lang="en-IN" sz="2000" dirty="0" smtClean="0">
                <a:latin typeface="Times New Roman" pitchFamily="18" charset="0"/>
                <a:cs typeface="Times New Roman" pitchFamily="18" charset="0"/>
              </a:rPr>
              <a:t>. In future, effort can be made to generate more complex synthesis and application level questions by employing the semantic relationships.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Bloom, B.S., David R.K.: Taxonomy of educational objectives: the classification of educational goals. Handbook 1: Cognitive domain (1956)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Gruber, Thomas R.: A translation approach to portable ontology specifications. Knowledge Acquisition 5(2), 199–220 (1993)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Borst</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Akkermans</a:t>
            </a:r>
            <a:r>
              <a:rPr lang="en-IN" sz="2000" dirty="0" smtClean="0">
                <a:latin typeface="Times New Roman" pitchFamily="18" charset="0"/>
                <a:cs typeface="Times New Roman" pitchFamily="18" charset="0"/>
              </a:rPr>
              <a:t>, H., Top, J.: Engineering </a:t>
            </a:r>
            <a:r>
              <a:rPr lang="en-IN" sz="2000" dirty="0" err="1" smtClean="0">
                <a:latin typeface="Times New Roman" pitchFamily="18" charset="0"/>
                <a:cs typeface="Times New Roman" pitchFamily="18" charset="0"/>
              </a:rPr>
              <a:t>ontologies</a:t>
            </a:r>
            <a:r>
              <a:rPr lang="en-IN" sz="2000" dirty="0" smtClean="0">
                <a:latin typeface="Times New Roman" pitchFamily="18" charset="0"/>
                <a:cs typeface="Times New Roman" pitchFamily="18" charset="0"/>
              </a:rPr>
              <a:t>. Int. J. Hum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Stud. 46(2), 365–406 (1997)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Storey, </a:t>
            </a:r>
            <a:r>
              <a:rPr lang="en-IN" sz="2000" dirty="0" err="1" smtClean="0">
                <a:latin typeface="Times New Roman" pitchFamily="18" charset="0"/>
                <a:cs typeface="Times New Roman" pitchFamily="18" charset="0"/>
              </a:rPr>
              <a:t>Vede</a:t>
            </a:r>
            <a:r>
              <a:rPr lang="en-IN" sz="2000" dirty="0" smtClean="0">
                <a:latin typeface="Times New Roman" pitchFamily="18" charset="0"/>
                <a:cs typeface="Times New Roman" pitchFamily="18" charset="0"/>
              </a:rPr>
              <a:t> C.: Understanding semantic relationships. VLDB J. 2, 455–488 (1993)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Mostow</a:t>
            </a:r>
            <a:r>
              <a:rPr lang="en-IN" sz="2000" dirty="0" smtClean="0">
                <a:latin typeface="Times New Roman" pitchFamily="18" charset="0"/>
                <a:cs typeface="Times New Roman" pitchFamily="18" charset="0"/>
              </a:rPr>
              <a:t>, J., Chen, W.: Generating instruction automatically for the reading strategy of </a:t>
            </a:r>
            <a:r>
              <a:rPr lang="en-IN" sz="2000" dirty="0" err="1" smtClean="0">
                <a:latin typeface="Times New Roman" pitchFamily="18" charset="0"/>
                <a:cs typeface="Times New Roman" pitchFamily="18" charset="0"/>
              </a:rPr>
              <a:t>selfquestioning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Artif</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Intell</a:t>
            </a:r>
            <a:r>
              <a:rPr lang="en-IN" sz="2000" dirty="0" smtClean="0">
                <a:latin typeface="Times New Roman" pitchFamily="18" charset="0"/>
                <a:cs typeface="Times New Roman" pitchFamily="18" charset="0"/>
              </a:rPr>
              <a:t>. Educ. AIED, pp. 465–472 (2009)</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Chen, W., </a:t>
            </a:r>
            <a:r>
              <a:rPr lang="en-IN" sz="1800" dirty="0" err="1" smtClean="0">
                <a:latin typeface="Times New Roman" pitchFamily="18" charset="0"/>
                <a:cs typeface="Times New Roman" pitchFamily="18" charset="0"/>
              </a:rPr>
              <a:t>Aist</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Mostow</a:t>
            </a:r>
            <a:r>
              <a:rPr lang="en-IN" sz="1800" dirty="0" smtClean="0">
                <a:latin typeface="Times New Roman" pitchFamily="18" charset="0"/>
                <a:cs typeface="Times New Roman" pitchFamily="18" charset="0"/>
              </a:rPr>
              <a:t>, J.: Generating questions automatically from informational text. Proceedings of AIED Workshop on Question Generation, pp. 17–24 (2009)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Wyse, B., </a:t>
            </a:r>
            <a:r>
              <a:rPr lang="en-IN" sz="1800" dirty="0" err="1" smtClean="0">
                <a:latin typeface="Times New Roman" pitchFamily="18" charset="0"/>
                <a:cs typeface="Times New Roman" pitchFamily="18" charset="0"/>
              </a:rPr>
              <a:t>Piwek</a:t>
            </a:r>
            <a:r>
              <a:rPr lang="en-IN" sz="1800" dirty="0" smtClean="0">
                <a:latin typeface="Times New Roman" pitchFamily="18" charset="0"/>
                <a:cs typeface="Times New Roman" pitchFamily="18" charset="0"/>
              </a:rPr>
              <a:t>, P.: Generating questions from </a:t>
            </a:r>
            <a:r>
              <a:rPr lang="en-IN" sz="1800" dirty="0" err="1" smtClean="0">
                <a:latin typeface="Times New Roman" pitchFamily="18" charset="0"/>
                <a:cs typeface="Times New Roman" pitchFamily="18" charset="0"/>
              </a:rPr>
              <a:t>openlearn</a:t>
            </a:r>
            <a:r>
              <a:rPr lang="en-IN" sz="1800" dirty="0" smtClean="0">
                <a:latin typeface="Times New Roman" pitchFamily="18" charset="0"/>
                <a:cs typeface="Times New Roman" pitchFamily="18" charset="0"/>
              </a:rPr>
              <a:t> study units,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1, pp. 66–73 (2009)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Heilman</a:t>
            </a:r>
            <a:r>
              <a:rPr lang="en-IN" sz="1800" dirty="0" smtClean="0">
                <a:latin typeface="Times New Roman" pitchFamily="18" charset="0"/>
                <a:cs typeface="Times New Roman" pitchFamily="18" charset="0"/>
              </a:rPr>
              <a:t>, M., Smith, N.A.: Question generation via over generating transformations and ranking. DTIC Document (2009</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Heilman</a:t>
            </a:r>
            <a:r>
              <a:rPr lang="en-IN" sz="1800" dirty="0" smtClean="0">
                <a:latin typeface="Times New Roman" pitchFamily="18" charset="0"/>
                <a:cs typeface="Times New Roman" pitchFamily="18" charset="0"/>
              </a:rPr>
              <a:t>, M., Smith, N.A.: Good question! statistical ranking for question generation. In: Human Language Technologies: The 2010 Annual Conference of the North American Chapter of the Association for Computational Linguistics, pp. 609–617 2010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Klein, D., Manning, C.D.: Fast exact inference with a factored model for natural language parsing. In: Advances in Neural Information Processing Systems, pp. 3–10 (2002)</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1252</TotalTime>
  <Words>1102</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Question generation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2021-09-18T12:18:57Z</dcterms:modified>
</cp:coreProperties>
</file>