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Post office project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Speedy </a:t>
            </a:r>
            <a:r>
              <a:rPr lang="en-IN" sz="2000" dirty="0" smtClean="0">
                <a:latin typeface="Times New Roman" pitchFamily="18" charset="0"/>
                <a:cs typeface="Times New Roman" pitchFamily="18" charset="0"/>
              </a:rPr>
              <a:t>and efficient information processing is crucial to our socially and highly developed technology. Computer can help the intolerable burden of handling the ever increasing amount or information with government department, public services and  business concerns expected to contain because of their ability to analyze information  as well as to retain, update and reproduce it because of their </a:t>
            </a:r>
            <a:r>
              <a:rPr lang="en-IN" sz="2000" dirty="0" err="1" smtClean="0">
                <a:latin typeface="Times New Roman" pitchFamily="18" charset="0"/>
                <a:cs typeface="Times New Roman" pitchFamily="18" charset="0"/>
              </a:rPr>
              <a:t>versality</a:t>
            </a:r>
            <a:r>
              <a:rPr lang="en-IN" sz="2000" dirty="0" smtClean="0">
                <a:latin typeface="Times New Roman" pitchFamily="18" charset="0"/>
                <a:cs typeface="Times New Roman" pitchFamily="18" charset="0"/>
              </a:rPr>
              <a:t> to present it in a </a:t>
            </a:r>
            <a:r>
              <a:rPr lang="en-IN" sz="2000" dirty="0" smtClean="0">
                <a:latin typeface="Times New Roman" pitchFamily="18" charset="0"/>
                <a:cs typeface="Times New Roman" pitchFamily="18" charset="0"/>
              </a:rPr>
              <a:t>variety </a:t>
            </a:r>
            <a:r>
              <a:rPr lang="en-IN" sz="2000" dirty="0" smtClean="0">
                <a:latin typeface="Times New Roman" pitchFamily="18" charset="0"/>
                <a:cs typeface="Times New Roman" pitchFamily="18" charset="0"/>
              </a:rPr>
              <a:t>of forms. This may also to some extent lead to problems occurring due to  information explosion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Grade their families were inspected company and their existing gang membership was only with teachers greatly influenced perceptions of each other united nations agencies.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reports appeared to report </a:t>
            </a:r>
            <a:r>
              <a:rPr lang="en-IN" sz="2000" dirty="0" err="1" smtClean="0">
                <a:latin typeface="Times New Roman" pitchFamily="18" charset="0"/>
                <a:cs typeface="Times New Roman" pitchFamily="18" charset="0"/>
              </a:rPr>
              <a:t>pdf</a:t>
            </a:r>
            <a:r>
              <a:rPr lang="en-IN" sz="2000" dirty="0" smtClean="0">
                <a:latin typeface="Times New Roman" pitchFamily="18" charset="0"/>
                <a:cs typeface="Times New Roman" pitchFamily="18" charset="0"/>
              </a:rPr>
              <a:t> documents and system must make money customizing it easy to achieve specific elements and appropriate and.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Department </a:t>
            </a:r>
            <a:r>
              <a:rPr lang="en-IN" sz="2000" dirty="0" smtClean="0">
                <a:latin typeface="Times New Roman" pitchFamily="18" charset="0"/>
                <a:cs typeface="Times New Roman" pitchFamily="18" charset="0"/>
              </a:rPr>
              <a:t>makes a project manager had an office system also managed following types of information on your actions by automating key features and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project managers the important slides you want the new content management </a:t>
            </a:r>
            <a:r>
              <a:rPr lang="en-IN" sz="2000" dirty="0" err="1" smtClean="0">
                <a:latin typeface="Times New Roman" pitchFamily="18" charset="0"/>
                <a:cs typeface="Times New Roman" pitchFamily="18" charset="0"/>
              </a:rPr>
              <a:t>srs</a:t>
            </a:r>
            <a:r>
              <a:rPr lang="en-IN" sz="2000" dirty="0" smtClean="0">
                <a:latin typeface="Times New Roman" pitchFamily="18" charset="0"/>
                <a:cs typeface="Times New Roman" pitchFamily="18" charset="0"/>
              </a:rPr>
              <a:t>, gang prevention and managed to adapt the personal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nSpc>
                <a:spcPct val="150000"/>
              </a:lnSpc>
            </a:pPr>
            <a:r>
              <a:rPr lang="en-IN" sz="2000" dirty="0" smtClean="0">
                <a:latin typeface="Times New Roman" pitchFamily="18" charset="0"/>
                <a:cs typeface="Times New Roman" pitchFamily="18" charset="0"/>
              </a:rPr>
              <a:t>The manual system lacks the element of planned working. Records are not properly maintained. This creates a lot of problems at times like during information retrieval and storage.</a:t>
            </a:r>
          </a:p>
          <a:p>
            <a:pPr>
              <a:lnSpc>
                <a:spcPct val="150000"/>
              </a:lnSpc>
            </a:pPr>
            <a:r>
              <a:rPr lang="en-IN" sz="2000" dirty="0" smtClean="0">
                <a:latin typeface="Times New Roman" pitchFamily="18" charset="0"/>
                <a:cs typeface="Times New Roman" pitchFamily="18" charset="0"/>
              </a:rPr>
              <a:t>In manual system, particular information may be stored at a number of places, lending to redundancy. Redundancy of data or information creates a number of problems storage space is wasted; changes at one place are to be made at a number of places and so on.</a:t>
            </a:r>
          </a:p>
          <a:p>
            <a:pPr algn="just">
              <a:lnSpc>
                <a:spcPct val="150000"/>
              </a:lnSpc>
            </a:pPr>
            <a:r>
              <a:rPr lang="en-IN" sz="2000" dirty="0" smtClean="0">
                <a:latin typeface="Times New Roman" pitchFamily="18" charset="0"/>
                <a:cs typeface="Times New Roman" pitchFamily="18" charset="0"/>
              </a:rPr>
              <a:t>Research </a:t>
            </a:r>
            <a:r>
              <a:rPr lang="en-IN" sz="2000" dirty="0" smtClean="0">
                <a:latin typeface="Times New Roman" pitchFamily="18" charset="0"/>
                <a:cs typeface="Times New Roman" pitchFamily="18" charset="0"/>
              </a:rPr>
              <a:t>findings were unable to officers, and team or after the most commonly understood terms was introduced by the department for! Overall status updates of the target teams strive to organizational </a:t>
            </a:r>
            <a:r>
              <a:rPr lang="en-IN" sz="2000" dirty="0" smtClean="0">
                <a:latin typeface="Times New Roman" pitchFamily="18" charset="0"/>
                <a:cs typeface="Times New Roman" pitchFamily="18" charset="0"/>
              </a:rPr>
              <a:t>issues.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development of the purpose of the same database design documentation, and seasonal patterns, immediate attention on leadership, detailed assessment devices for project post office of. In project report on mailbox.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can evaluate the purpose of the federal court and were evaluated and library will be higher risk profiles no.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project managers should be managed by the level of why not the school systems learning and! </a:t>
            </a:r>
            <a:r>
              <a:rPr lang="en-IN" sz="2000" dirty="0" smtClean="0">
                <a:latin typeface="Times New Roman" pitchFamily="18" charset="0"/>
                <a:cs typeface="Times New Roman" pitchFamily="18" charset="0"/>
              </a:rPr>
              <a:t>Post implementation </a:t>
            </a:r>
            <a:r>
              <a:rPr lang="en-IN" sz="2000" dirty="0" smtClean="0">
                <a:latin typeface="Times New Roman" pitchFamily="18" charset="0"/>
                <a:cs typeface="Times New Roman" pitchFamily="18" charset="0"/>
              </a:rPr>
              <a:t>support yourself when determining whether or project report preparing for some residents to get up.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1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will improve the performance of the company.</a:t>
            </a:r>
          </a:p>
          <a:p>
            <a:pPr algn="just">
              <a:lnSpc>
                <a:spcPct val="11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reduces the tedious jobs like reluctant work, long procedures, automated </a:t>
            </a:r>
            <a:r>
              <a:rPr lang="en-IN" sz="2000" dirty="0" smtClean="0">
                <a:latin typeface="Times New Roman" pitchFamily="18" charset="0"/>
                <a:cs typeface="Times New Roman" pitchFamily="18" charset="0"/>
              </a:rPr>
              <a:t>report </a:t>
            </a:r>
            <a:r>
              <a:rPr lang="en-IN" sz="2000" dirty="0" smtClean="0">
                <a:latin typeface="Times New Roman" pitchFamily="18" charset="0"/>
                <a:cs typeface="Times New Roman" pitchFamily="18" charset="0"/>
              </a:rPr>
              <a:t>generation, up to date information.</a:t>
            </a:r>
          </a:p>
          <a:p>
            <a:pPr algn="just">
              <a:lnSpc>
                <a:spcPct val="11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improve the Post Office Management, since all the information is </a:t>
            </a:r>
            <a:r>
              <a:rPr lang="en-IN" sz="2000" dirty="0" smtClean="0">
                <a:latin typeface="Times New Roman" pitchFamily="18" charset="0"/>
                <a:cs typeface="Times New Roman" pitchFamily="18" charset="0"/>
              </a:rPr>
              <a:t>available </a:t>
            </a:r>
            <a:r>
              <a:rPr lang="en-IN" sz="2000" dirty="0" smtClean="0">
                <a:latin typeface="Times New Roman" pitchFamily="18" charset="0"/>
                <a:cs typeface="Times New Roman" pitchFamily="18" charset="0"/>
              </a:rPr>
              <a:t>whenever required.</a:t>
            </a:r>
          </a:p>
          <a:p>
            <a:pPr algn="just">
              <a:lnSpc>
                <a:spcPct val="11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provides quick processing thus helps in transaction and updating in master </a:t>
            </a:r>
            <a:r>
              <a:rPr lang="en-IN" sz="2000" dirty="0" smtClean="0">
                <a:latin typeface="Times New Roman" pitchFamily="18" charset="0"/>
                <a:cs typeface="Times New Roman" pitchFamily="18" charset="0"/>
              </a:rPr>
              <a:t>records </a:t>
            </a:r>
            <a:r>
              <a:rPr lang="en-IN" sz="2000" dirty="0" smtClean="0">
                <a:latin typeface="Times New Roman" pitchFamily="18" charset="0"/>
                <a:cs typeface="Times New Roman" pitchFamily="18" charset="0"/>
              </a:rPr>
              <a:t>can be performed in few records.</a:t>
            </a:r>
          </a:p>
          <a:p>
            <a:pPr algn="just">
              <a:lnSpc>
                <a:spcPct val="11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allows easy generation of all types of reports.</a:t>
            </a:r>
          </a:p>
          <a:p>
            <a:pPr algn="just">
              <a:lnSpc>
                <a:spcPct val="11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provides accurate output.</a:t>
            </a:r>
          </a:p>
          <a:p>
            <a:pPr algn="just">
              <a:lnSpc>
                <a:spcPct val="11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gives fast answer of queries.</a:t>
            </a:r>
          </a:p>
          <a:p>
            <a:pPr algn="just">
              <a:lnSpc>
                <a:spcPct val="11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amount of paper is reduced.</a:t>
            </a:r>
          </a:p>
          <a:p>
            <a:pPr algn="just">
              <a:lnSpc>
                <a:spcPct val="110000"/>
              </a:lnSpc>
            </a:pPr>
            <a:r>
              <a:rPr lang="en-IN" sz="2000" dirty="0" smtClean="0">
                <a:latin typeface="Times New Roman" pitchFamily="18" charset="0"/>
                <a:cs typeface="Times New Roman" pitchFamily="18" charset="0"/>
              </a:rPr>
              <a:t>Better </a:t>
            </a:r>
            <a:r>
              <a:rPr lang="en-IN" sz="2000" dirty="0" smtClean="0">
                <a:latin typeface="Times New Roman" pitchFamily="18" charset="0"/>
                <a:cs typeface="Times New Roman" pitchFamily="18" charset="0"/>
              </a:rPr>
              <a:t>security</a:t>
            </a:r>
          </a:p>
          <a:p>
            <a:pPr algn="just">
              <a:lnSpc>
                <a:spcPct val="110000"/>
              </a:lnSpc>
            </a:pPr>
            <a:r>
              <a:rPr lang="en-IN" sz="2000" dirty="0" smtClean="0">
                <a:latin typeface="Times New Roman" pitchFamily="18" charset="0"/>
                <a:cs typeface="Times New Roman" pitchFamily="18" charset="0"/>
              </a:rPr>
              <a:t>Economical</a:t>
            </a:r>
            <a:r>
              <a:rPr lang="en-IN" sz="2000" dirty="0" smtClean="0">
                <a:latin typeface="Times New Roman" pitchFamily="18" charset="0"/>
                <a:cs typeface="Times New Roman" pitchFamily="18" charset="0"/>
              </a:rPr>
              <a:t>.</a:t>
            </a:r>
          </a:p>
          <a:p>
            <a:pPr algn="just">
              <a:lnSpc>
                <a:spcPct val="110000"/>
              </a:lnSpc>
            </a:pPr>
            <a:r>
              <a:rPr lang="en-IN" sz="2000" dirty="0" smtClean="0">
                <a:latin typeface="Times New Roman" pitchFamily="18" charset="0"/>
                <a:cs typeface="Times New Roman" pitchFamily="18" charset="0"/>
              </a:rPr>
              <a:t>Better </a:t>
            </a:r>
            <a:r>
              <a:rPr lang="en-IN" sz="2000" dirty="0" smtClean="0">
                <a:latin typeface="Times New Roman" pitchFamily="18" charset="0"/>
                <a:cs typeface="Times New Roman" pitchFamily="18" charset="0"/>
              </a:rPr>
              <a:t>Control</a:t>
            </a:r>
          </a:p>
          <a:p>
            <a:pPr algn="just">
              <a:lnSpc>
                <a:spcPct val="11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81200" y="1524000"/>
            <a:ext cx="6324599" cy="4648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7620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computer program “POST OFFICE MANAGEMENT SYSTEM” has been </a:t>
            </a:r>
            <a:r>
              <a:rPr lang="en-IN" sz="1900" dirty="0" smtClean="0">
                <a:latin typeface="Times New Roman" pitchFamily="18" charset="0"/>
                <a:cs typeface="Times New Roman" pitchFamily="18" charset="0"/>
              </a:rPr>
              <a:t> designed </a:t>
            </a:r>
            <a:r>
              <a:rPr lang="en-IN" sz="1900" dirty="0" smtClean="0">
                <a:latin typeface="Times New Roman" pitchFamily="18" charset="0"/>
                <a:cs typeface="Times New Roman" pitchFamily="18" charset="0"/>
              </a:rPr>
              <a:t>basically for the government departments, private companies and other </a:t>
            </a:r>
            <a:r>
              <a:rPr lang="en-IN" sz="1900" dirty="0" smtClean="0">
                <a:latin typeface="Times New Roman" pitchFamily="18" charset="0"/>
                <a:cs typeface="Times New Roman" pitchFamily="18" charset="0"/>
              </a:rPr>
              <a:t> institutions. By </a:t>
            </a:r>
            <a:r>
              <a:rPr lang="en-IN" sz="1900" dirty="0" smtClean="0">
                <a:latin typeface="Times New Roman" pitchFamily="18" charset="0"/>
                <a:cs typeface="Times New Roman" pitchFamily="18" charset="0"/>
              </a:rPr>
              <a:t>entering the required data one can easily generate the information about the </a:t>
            </a:r>
            <a:r>
              <a:rPr lang="en-IN" sz="1900" dirty="0" smtClean="0">
                <a:latin typeface="Times New Roman" pitchFamily="18" charset="0"/>
                <a:cs typeface="Times New Roman" pitchFamily="18" charset="0"/>
              </a:rPr>
              <a:t>customer </a:t>
            </a:r>
            <a:r>
              <a:rPr lang="en-IN" sz="1900" dirty="0" smtClean="0">
                <a:latin typeface="Times New Roman" pitchFamily="18" charset="0"/>
                <a:cs typeface="Times New Roman" pitchFamily="18" charset="0"/>
              </a:rPr>
              <a:t>and all the old records as well as other services provided through the </a:t>
            </a:r>
            <a:r>
              <a:rPr lang="en-IN" sz="1900" dirty="0" smtClean="0">
                <a:latin typeface="Times New Roman" pitchFamily="18" charset="0"/>
                <a:cs typeface="Times New Roman" pitchFamily="18" charset="0"/>
              </a:rPr>
              <a:t>system</a:t>
            </a:r>
            <a:r>
              <a:rPr lang="en-IN" sz="1900" dirty="0" smtClean="0">
                <a:latin typeface="Times New Roman" pitchFamily="18" charset="0"/>
                <a:cs typeface="Times New Roman" pitchFamily="18" charset="0"/>
              </a:rPr>
              <a:t>. As provided in the introduction we can do many required works on it but it is </a:t>
            </a:r>
            <a:r>
              <a:rPr lang="en-IN" sz="1900" dirty="0" smtClean="0">
                <a:latin typeface="Times New Roman" pitchFamily="18" charset="0"/>
                <a:cs typeface="Times New Roman" pitchFamily="18" charset="0"/>
              </a:rPr>
              <a:t>not </a:t>
            </a:r>
            <a:r>
              <a:rPr lang="en-IN" sz="1900" dirty="0" smtClean="0">
                <a:latin typeface="Times New Roman" pitchFamily="18" charset="0"/>
                <a:cs typeface="Times New Roman" pitchFamily="18" charset="0"/>
              </a:rPr>
              <a:t>based on a particular post </a:t>
            </a:r>
            <a:r>
              <a:rPr lang="en-IN" sz="1900" dirty="0" smtClean="0">
                <a:latin typeface="Times New Roman" pitchFamily="18" charset="0"/>
                <a:cs typeface="Times New Roman" pitchFamily="18" charset="0"/>
              </a:rPr>
              <a:t>office management </a:t>
            </a:r>
            <a:r>
              <a:rPr lang="en-IN" sz="1900" dirty="0" smtClean="0">
                <a:latin typeface="Times New Roman" pitchFamily="18" charset="0"/>
                <a:cs typeface="Times New Roman" pitchFamily="18" charset="0"/>
              </a:rPr>
              <a:t>system as common idea is taken </a:t>
            </a:r>
            <a:r>
              <a:rPr lang="en-IN" sz="1900" dirty="0" smtClean="0">
                <a:latin typeface="Times New Roman" pitchFamily="18" charset="0"/>
                <a:cs typeface="Times New Roman" pitchFamily="18" charset="0"/>
              </a:rPr>
              <a:t>into consideration </a:t>
            </a:r>
            <a:r>
              <a:rPr lang="en-IN" sz="1900" dirty="0" smtClean="0">
                <a:latin typeface="Times New Roman" pitchFamily="18" charset="0"/>
                <a:cs typeface="Times New Roman" pitchFamily="18" charset="0"/>
              </a:rPr>
              <a:t>while preparing this project so to implement it to any post office it may </a:t>
            </a:r>
            <a:r>
              <a:rPr lang="en-IN" sz="1900" dirty="0" smtClean="0">
                <a:latin typeface="Times New Roman" pitchFamily="18" charset="0"/>
                <a:cs typeface="Times New Roman" pitchFamily="18" charset="0"/>
              </a:rPr>
              <a:t>require </a:t>
            </a:r>
            <a:r>
              <a:rPr lang="en-IN" sz="1900" dirty="0" smtClean="0">
                <a:latin typeface="Times New Roman" pitchFamily="18" charset="0"/>
                <a:cs typeface="Times New Roman" pitchFamily="18" charset="0"/>
              </a:rPr>
              <a:t>some modifications as per the </a:t>
            </a:r>
            <a:r>
              <a:rPr lang="en-IN" sz="1900" dirty="0" smtClean="0">
                <a:latin typeface="Times New Roman" pitchFamily="18" charset="0"/>
                <a:cs typeface="Times New Roman" pitchFamily="18" charset="0"/>
              </a:rPr>
              <a:t>requirements. Still </a:t>
            </a:r>
            <a:r>
              <a:rPr lang="en-IN" sz="1900" dirty="0" smtClean="0">
                <a:latin typeface="Times New Roman" pitchFamily="18" charset="0"/>
                <a:cs typeface="Times New Roman" pitchFamily="18" charset="0"/>
              </a:rPr>
              <a:t>surely it will be provided as a great help to any post office system and </a:t>
            </a:r>
            <a:r>
              <a:rPr lang="en-IN" sz="1900" dirty="0" smtClean="0">
                <a:latin typeface="Times New Roman" pitchFamily="18" charset="0"/>
                <a:cs typeface="Times New Roman" pitchFamily="18" charset="0"/>
              </a:rPr>
              <a:t>will automate </a:t>
            </a:r>
            <a:r>
              <a:rPr lang="en-IN" sz="1900" dirty="0" smtClean="0">
                <a:latin typeface="Times New Roman" pitchFamily="18" charset="0"/>
                <a:cs typeface="Times New Roman" pitchFamily="18" charset="0"/>
              </a:rPr>
              <a:t>his/her work completely motivating them to work more efficiently.</a:t>
            </a:r>
          </a:p>
          <a:p>
            <a:pPr algn="just">
              <a:lnSpc>
                <a:spcPct val="170000"/>
              </a:lnSpc>
              <a:buNone/>
            </a:pPr>
            <a:endParaRPr lang="en-US"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1316</TotalTime>
  <Words>612</Words>
  <Application>Microsoft Office PowerPoint</Application>
  <PresentationFormat>On-screen Show (4:3)</PresentationFormat>
  <Paragraphs>43</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Post office project management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2021-09-18T09:05:17Z</dcterms:modified>
</cp:coreProperties>
</file>