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Browsing </a:t>
            </a:r>
            <a:r>
              <a:rPr lang="en-US" dirty="0" smtClean="0"/>
              <a:t>center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Browsing </a:t>
            </a:r>
            <a:r>
              <a:rPr lang="en-IN" sz="2000" dirty="0" smtClean="0">
                <a:latin typeface="Times New Roman" pitchFamily="18" charset="0"/>
                <a:cs typeface="Times New Roman" pitchFamily="18" charset="0"/>
              </a:rPr>
              <a:t>Centre Management System is a task which helps with keeping </a:t>
            </a:r>
            <a:r>
              <a:rPr lang="en-IN" sz="2000" dirty="0" err="1" smtClean="0">
                <a:latin typeface="Times New Roman" pitchFamily="18" charset="0"/>
                <a:cs typeface="Times New Roman" pitchFamily="18" charset="0"/>
              </a:rPr>
              <a:t>theRecord</a:t>
            </a:r>
            <a:r>
              <a:rPr lang="en-IN" sz="2000" dirty="0" smtClean="0">
                <a:latin typeface="Times New Roman" pitchFamily="18" charset="0"/>
                <a:cs typeface="Times New Roman" pitchFamily="18" charset="0"/>
              </a:rPr>
              <a:t> of whatever the deals from a shop (entire vender), additionally it monitor remaining balance which due in the wake of offering the item. Through this undertaking, we keep up the warranty given on specific items alongside total data identified with that product. Computer-shop administration System is programming for store billing management. Offer equipment frameworks segments and extras (monitor sold configurations, make framework design, offer frill and PC segments, </a:t>
            </a:r>
            <a:r>
              <a:rPr lang="en-IN" sz="2000" dirty="0" err="1" smtClean="0">
                <a:latin typeface="Times New Roman" pitchFamily="18" charset="0"/>
                <a:cs typeface="Times New Roman" pitchFamily="18" charset="0"/>
              </a:rPr>
              <a:t>providing’s</a:t>
            </a:r>
            <a:r>
              <a:rPr lang="en-IN" sz="2000" dirty="0" smtClean="0">
                <a:latin typeface="Times New Roman" pitchFamily="18" charset="0"/>
                <a:cs typeface="Times New Roman" pitchFamily="18" charset="0"/>
              </a:rPr>
              <a:t> organization, and numerous more…). PC shop-management System is a window based charging programming intended for utilizing as a part of PC stores.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electronic industry fumes and gases are released during hand soldering/wave soldering/Dip soldering, which are harmful to people as well as environment and the end products. Alternate technologies may be used to phase out the existing polluting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study also recommends quality network monitoring should be put in place, security/ authentication should be increased and enhanced, better timing should be put in place for remote users, data encryption should be adopted and lastly firewalls should also be critically observed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study is collecting of useful information from various parts of the network so that the network can be managed and controlled using the collected information.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problems also affect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that provide internet access in a confine environment such as cyber cafe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those that are connected remotely sometimes are unable to be timed and controlled.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has been a source of concern and a disadvantage to the effective growth of cyber café management due the following problems: Accessing good Internet services becoming a threat to the users and to the management of the cyber café by manipulating and gaining unauthorized access into the system for their own selfish </a:t>
            </a:r>
            <a:r>
              <a:rPr lang="en-IN" sz="2000" dirty="0" smtClean="0">
                <a:latin typeface="Times New Roman" pitchFamily="18" charset="0"/>
                <a:cs typeface="Times New Roman" pitchFamily="18" charset="0"/>
              </a:rPr>
              <a:t>interest.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the undertaking of Computer-shop administration Framework. It mechanizes </a:t>
            </a:r>
            <a:r>
              <a:rPr lang="en-IN" sz="2000" dirty="0" smtClean="0">
                <a:latin typeface="Times New Roman" pitchFamily="18" charset="0"/>
                <a:cs typeface="Times New Roman" pitchFamily="18" charset="0"/>
              </a:rPr>
              <a:t>the Systems </a:t>
            </a:r>
            <a:r>
              <a:rPr lang="en-IN" sz="2000" dirty="0" smtClean="0">
                <a:latin typeface="Times New Roman" pitchFamily="18" charset="0"/>
                <a:cs typeface="Times New Roman" pitchFamily="18" charset="0"/>
              </a:rPr>
              <a:t>records, their Selling, and Maintenance, Balance assessment, due to a calculation of other capacities.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t>
            </a:r>
            <a:r>
              <a:rPr lang="en-IN" sz="2000" dirty="0" smtClean="0">
                <a:latin typeface="Times New Roman" pitchFamily="18" charset="0"/>
                <a:cs typeface="Times New Roman" pitchFamily="18" charset="0"/>
              </a:rPr>
              <a:t>the end of the day, you can state it an entire PC shop management system. In this task, we can without much of a stretch keep up frameworks deals subtle elements.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gives pieces of information of Annual Transaction of items, its administrations, day by day deals, every day Receipt &amp;Balance.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see the Systems points of interest before offering the specific things and view for our necessity fulfilling thing subtle element.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this research work is to examine how people that gain illegal access into network resources can be prevented through proper network monitoring and optimization in line with profitability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Quality network monitoring: café administrators should consider these task: connection monitoring, traffic monitoring, performance monitoring, fault monitoring and account monitoring as it provide better techniques to monitor illegal access into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In a network, the client/server model provides a convenient way to interconnect programs that are distributed efficiently across different locations.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Relating </a:t>
            </a:r>
            <a:r>
              <a:rPr lang="en-IN" sz="2000" dirty="0" smtClean="0">
                <a:latin typeface="Times New Roman" pitchFamily="18" charset="0"/>
                <a:cs typeface="Times New Roman" pitchFamily="18" charset="0"/>
              </a:rPr>
              <a:t>to the Internet, your web browser is a client program that request services from a web server in another computer somewhere on the Internet.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371600"/>
            <a:ext cx="7086600" cy="5029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Various </a:t>
            </a:r>
            <a:r>
              <a:rPr lang="en-IN" dirty="0" smtClean="0">
                <a:latin typeface="Times New Roman" pitchFamily="18" charset="0"/>
                <a:cs typeface="Times New Roman" pitchFamily="18" charset="0"/>
              </a:rPr>
              <a:t>network monitoring techniques are being undertaken at different levels of application with a view to ensure proper management of time and to monitor interface that may occur between clients and servers of a given café. To this end, the main objective of this research work is to examine how people that gain illegal access into network resources can be prevented through proper network monitoring and optimization in line with profitability and performance.</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562</Words>
  <Application>Microsoft Office PowerPoint</Application>
  <PresentationFormat>On-screen Show (4:3)</PresentationFormat>
  <Paragraphs>36</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Browsing center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2021-09-18T10:22:43Z</dcterms:modified>
</cp:coreProperties>
</file>