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22" r:id="rId2"/>
    <p:sldId id="325" r:id="rId3"/>
    <p:sldId id="260" r:id="rId4"/>
    <p:sldId id="262" r:id="rId5"/>
    <p:sldId id="263" r:id="rId6"/>
    <p:sldId id="294" r:id="rId7"/>
    <p:sldId id="330" r:id="rId8"/>
    <p:sldId id="296" r:id="rId9"/>
    <p:sldId id="295" r:id="rId10"/>
    <p:sldId id="331" r:id="rId11"/>
    <p:sldId id="32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Automobile Management System-Vb.net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258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3048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When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customer search for a automobile, if the automobile is available, they will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be taken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 page that shows the details of the automobile including automobile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name, automobile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ID, quantity, price etc. “Automobile Management System” is useful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maintaining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automobiles, customers effectively and hence helps for establishing good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relation between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customer and automobile organization. It contains various customized modules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effectively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maintaining automobiles and stock information accurately and safely.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When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automobile is sold to the customer, stock will be reduced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automatically.  When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new purchase is made, stock will be increased automatically. While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selecting automobiles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sale, the proposed software will automatically check for total number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available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stock of that particular item, if the total stock of that particular item is less than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5, software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will notify the user to purchase the particular item.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Also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the user tries to sale items which are not in stock, the system will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prompt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user that the stock is not enough. Customers of this system can search for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automobile; can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purchase a automobile easily by selecting fast. On the other hand the stock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automobiles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can be maintained perfectly by the automobile shop manager overcoming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drawbacks of existing system.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All automobile details like available in the company are entered and managed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managed. Price details and stock details of the automobiles are managed separately.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customer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details are entered to call the customer for further purchase of automobile.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customer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name, address and phone number details are managed separately. The details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entered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edited by the administrator.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But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everything is done manually. Most of the existing system is manual, so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 manipulations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not accurate and also processing time is slow.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stock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automobile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count increases, manual manipulation of data becomes very difficult.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User cannot search automobiles fast when the number of automobiles increases.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Primary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key fields should be used wherever necessary while designing in order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manage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database efficiently and for accessing information soon.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Stock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management is not efficiently done. User can only know when the stock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empty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Prior information about stock is not possible.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Takes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much time for searching particular automobile details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Difficult to maintain automobile details and employee details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Existing system is not accurate.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system is very useful for the employee and customers. It avoids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overheads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the employee.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can minimize the working stress and can keep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essential documents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related to the automobile and the passengers as a softcopy.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advantage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is the reduction in the cost of the office equipments and the transaction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done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quickly.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employee can answer if any delivery for a particular customer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particular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day is available or not.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Stock management as well as automobile management is done very quickly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well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efficiently in proposed project.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Another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feature added in the project is, when the regular customers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purchase items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from automobile, software will automatically give them discount offers.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Prepares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produces accurate outputs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Reduces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time needed and expenses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Makes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information flow efficient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Easy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report generation is possible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Provides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attractive user interface.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Efficient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searching of automobile details by just entering automobile code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possible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57400" y="1524000"/>
            <a:ext cx="5791200" cy="396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5334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is completely menu driven and extremely user friendly since 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developed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an efficient front end tool VB. Appropriate error messages are also provided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too guide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user in a proper and user friendly manner.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software “Automobile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Management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System”has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been developed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windows 2007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environment using PHP as front end and MS Access as back end. Time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consumptions reduced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 great extent and user as less complexity in handling 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database.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project is fully fledged and user friendly, End users will be lightened in using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software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because it is easy to have bills and reports and mostly all contents to be entered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selected from combo box. It reduces the calculating efforts to be carried out by the staff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James.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Senn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‘System Analysis and Design’, 2005.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Pressman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‘Software Engineering’, 2010, pp.200-230.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Elias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Award, ‘System Analysis and Design’, 2006.</a:t>
            </a: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S.S.Ipress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‘VB, 2006, pp.1-180.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Parthasarathy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B. W.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Khalakar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‘System Analysis, Design and Introduction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Software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Engineering’, 2010, pp.39-80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IN" sz="2000" dirty="0" smtClean="0">
                <a:latin typeface="Times New Roman" pitchFamily="18" charset="0"/>
                <a:cs typeface="Times New Roman" pitchFamily="18" charset="0"/>
              </a:rPr>
            </a:b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1243</TotalTime>
  <Words>828</Words>
  <Application>Microsoft Office PowerPoint</Application>
  <PresentationFormat>On-screen Show (4:3)</PresentationFormat>
  <Paragraphs>51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Solstice</vt:lpstr>
      <vt:lpstr>Automobile Management System-Vb.net</vt:lpstr>
      <vt:lpstr>Abstract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CONCLUTION</vt:lpstr>
      <vt:lpstr>REFERENCE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2021-09-17T15:40:41Z</dcterms:modified>
</cp:coreProperties>
</file>