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gift shop </a:t>
            </a:r>
            <a:r>
              <a:rPr lang="en-IN" b="1" dirty="0" err="1" smtClean="0">
                <a:latin typeface="Times New Roman" pitchFamily="18" charset="0"/>
                <a:cs typeface="Times New Roman" pitchFamily="18" charset="0"/>
              </a:rPr>
              <a:t>purhcasing</a:t>
            </a:r>
            <a:r>
              <a:rPr lang="en-IN" b="1" dirty="0" smtClean="0">
                <a:latin typeface="Times New Roman" pitchFamily="18" charset="0"/>
                <a:cs typeface="Times New Roman" pitchFamily="18" charset="0"/>
              </a:rPr>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tremendous growth of the Internet and the expansion of the World Wide Web, more and more information is being put on the Internet. The Internet creates a global marketplace that breaks the barrier of time, place and distance, within which conducts Electronic Commerce. E-</a:t>
            </a:r>
            <a:r>
              <a:rPr lang="en-IN" sz="2000" dirty="0" err="1" smtClean="0">
                <a:latin typeface="Times New Roman" pitchFamily="18" charset="0"/>
                <a:cs typeface="Times New Roman" pitchFamily="18" charset="0"/>
              </a:rPr>
              <a:t>Comrnerce</a:t>
            </a:r>
            <a:r>
              <a:rPr lang="en-IN" sz="2000" dirty="0" smtClean="0">
                <a:latin typeface="Times New Roman" pitchFamily="18" charset="0"/>
                <a:cs typeface="Times New Roman" pitchFamily="18" charset="0"/>
              </a:rPr>
              <a:t> is a system that includes not only those transactions that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on buying and selling good and services to directly generate revenue, but also those transactions that support customer service, or facilitating communications between business partners. This thesis describes a developed system to automate purchasing of goods online. The Online Flowers and Gifts Shop names 'My E-Florist' is an e-commerce site that promotes and sells various flowers and gifts on the Internet.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objective of this project is to develop an attractive, interactive and user friendly online selling website. My E-Florist is divided into 2 </a:t>
            </a:r>
            <a:r>
              <a:rPr lang="en-IN" sz="2000" dirty="0" err="1" smtClean="0">
                <a:latin typeface="Times New Roman" pitchFamily="18" charset="0"/>
                <a:cs typeface="Times New Roman" pitchFamily="18" charset="0"/>
              </a:rPr>
              <a:t>mam</a:t>
            </a:r>
            <a:r>
              <a:rPr lang="en-IN" sz="2000" dirty="0" smtClean="0">
                <a:latin typeface="Times New Roman" pitchFamily="18" charset="0"/>
                <a:cs typeface="Times New Roman" pitchFamily="18" charset="0"/>
              </a:rPr>
              <a:t> sections: Customer Section and Administrator Section. Customer Section allows the Internet users to browse and make order on the available items. On the other hand, the Administrator Section includes the user interfaces for authorized online shop's administrators to maintain their database and others administrative tasks. This project will review the methods, technologies and development tools that are used to set up an Electronic Commerce site. At the end, this project will implement all the requirements into a real system and analysis the strengths and weaknesses of the system. It is hope that the major problems faced by current system in an organization can be solved through this project.</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basic problems with the existing systems are the non-interactive environment they provide to the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Shop Products Module when a product has been added to cart it has been made sure that if the item already exists in the shopping cart then the quantity is increased by one else a new item is created in the shopping cart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Addition of an existing product to the cart has to update the quantity of the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New </a:t>
            </a:r>
            <a:r>
              <a:rPr lang="en-IN" sz="2000" dirty="0" smtClean="0">
                <a:latin typeface="Times New Roman" pitchFamily="18" charset="0"/>
                <a:cs typeface="Times New Roman" pitchFamily="18" charset="0"/>
              </a:rPr>
              <a:t>online initiatives must complement and build on already existing storefront bricks and mortar business processes and technology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hope that the major problems faced by current system in an organization can be solved through this project.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a lot of environment issues such as the weather, the distance of the shopping malls, and the traffic jam problem, which cause the ineffective of purchase thing.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service is provided to let the customer to return the product if the product has any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A problem occurs under the web-based model in the Internet doesn't inherently support interactive sessions with the user like the client-server model.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style, scope, domain name, hosting and security of your website are all areas to think about when planning e-commerce.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Understand </a:t>
            </a:r>
            <a:r>
              <a:rPr lang="en-IN" sz="2000" dirty="0" smtClean="0">
                <a:latin typeface="Times New Roman" pitchFamily="18" charset="0"/>
                <a:cs typeface="Times New Roman" pitchFamily="18" charset="0"/>
              </a:rPr>
              <a:t>all that is involved in developing an e-commerce online presence and the timing for each step along the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that in the gift shopping context an individual will choose a channel which involves the least amount of overall perceived risk of the channel and the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that selecting an appropriate retail channel for the gift shopping process might be related to gift givers’ previous personal shopping experiences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can greatly improve the performance of the browsing session, because users don't have to send data to the server until it's been verifies as </a:t>
            </a:r>
            <a:r>
              <a:rPr lang="en-IN" sz="2000" dirty="0" smtClean="0">
                <a:latin typeface="Times New Roman" pitchFamily="18" charset="0"/>
                <a:cs typeface="Times New Roman" pitchFamily="18" charset="0"/>
              </a:rPr>
              <a:t>correct.</a:t>
            </a:r>
          </a:p>
          <a:p>
            <a:pPr algn="just">
              <a:lnSpc>
                <a:spcPct val="150000"/>
              </a:lnSpc>
            </a:pPr>
            <a:r>
              <a:rPr lang="en-IN" sz="2000" dirty="0" smtClean="0">
                <a:latin typeface="Times New Roman" pitchFamily="18" charset="0"/>
                <a:cs typeface="Times New Roman" pitchFamily="18" charset="0"/>
              </a:rPr>
              <a:t>However, because the hosting server treats CGI applications as separate executable, a new process on the server is very expensive resource task and can cause significant resources drain and performance issues, especially when considering scalability issues as tour web sites and applications grow.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able to have all data and documents stored in a small number of high performance databases benefits customers by centralizing </a:t>
            </a:r>
            <a:r>
              <a:rPr lang="en-IN" sz="2000" dirty="0" err="1" smtClean="0">
                <a:latin typeface="Times New Roman" pitchFamily="18" charset="0"/>
                <a:cs typeface="Times New Roman" pitchFamily="18" charset="0"/>
              </a:rPr>
              <a:t>aU</a:t>
            </a:r>
            <a:r>
              <a:rPr lang="en-IN" sz="2000" dirty="0" smtClean="0">
                <a:latin typeface="Times New Roman" pitchFamily="18" charset="0"/>
                <a:cs typeface="Times New Roman" pitchFamily="18" charset="0"/>
              </a:rPr>
              <a:t> their data, making information management and access easier, move reliable and less expensive.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676400"/>
            <a:ext cx="6477000" cy="4191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My E-Florist Online Flowers and Gifts Shop System is a start to computerize the operations and transactions in the business organizations towards the effort of paperless concept. Although development the whole system is not easy task because various objectives has been targeted, but it still can be considered as a contemporary effort to . achieve the goals. Overall, this project has achieved and </a:t>
            </a:r>
            <a:r>
              <a:rPr lang="en-IN" sz="1900" dirty="0" err="1" smtClean="0">
                <a:latin typeface="Times New Roman" pitchFamily="18" charset="0"/>
                <a:cs typeface="Times New Roman" pitchFamily="18" charset="0"/>
              </a:rPr>
              <a:t>fullfill</a:t>
            </a:r>
            <a:r>
              <a:rPr lang="en-IN" sz="1900" dirty="0" smtClean="0">
                <a:latin typeface="Times New Roman" pitchFamily="18" charset="0"/>
                <a:cs typeface="Times New Roman" pitchFamily="18" charset="0"/>
              </a:rPr>
              <a:t> the objectives and requirement as determined during the analysis phase. </a:t>
            </a:r>
            <a:r>
              <a:rPr lang="en-IN" sz="1900" dirty="0" err="1" smtClean="0">
                <a:latin typeface="Times New Roman" pitchFamily="18" charset="0"/>
                <a:cs typeface="Times New Roman" pitchFamily="18" charset="0"/>
              </a:rPr>
              <a:t>ln</a:t>
            </a:r>
            <a:r>
              <a:rPr lang="en-IN" sz="1900" dirty="0" smtClean="0">
                <a:latin typeface="Times New Roman" pitchFamily="18" charset="0"/>
                <a:cs typeface="Times New Roman" pitchFamily="18" charset="0"/>
              </a:rPr>
              <a:t> the process of developing the system, invaluable insight was gain into complexities and intricacies of programming. The application of software engineering principles throughout the development has served to further enhance the required skills for developing a sound system. Adherence to a development schedule is very important in order to get a job or a task done on time. This experience will definitely prove useful in future system development. Although not a very complex system, the successful development of the online store system is the first step towards the future development of system definitely. The problems and experiences gained during the system </a:t>
            </a:r>
            <a:r>
              <a:rPr lang="en-IN" sz="1900" dirty="0" err="1" smtClean="0">
                <a:latin typeface="Times New Roman" pitchFamily="18" charset="0"/>
                <a:cs typeface="Times New Roman" pitchFamily="18" charset="0"/>
              </a:rPr>
              <a:t>developemnt</a:t>
            </a:r>
            <a:r>
              <a:rPr lang="en-IN" sz="1900" dirty="0" smtClean="0">
                <a:latin typeface="Times New Roman" pitchFamily="18" charset="0"/>
                <a:cs typeface="Times New Roman" pitchFamily="18" charset="0"/>
              </a:rPr>
              <a:t> should be useful in my future </a:t>
            </a:r>
            <a:r>
              <a:rPr lang="en-IN" sz="1900" dirty="0" err="1" smtClean="0">
                <a:latin typeface="Times New Roman" pitchFamily="18" charset="0"/>
                <a:cs typeface="Times New Roman" pitchFamily="18" charset="0"/>
              </a:rPr>
              <a:t>endeavors</a:t>
            </a:r>
            <a:r>
              <a:rPr lang="en-IN" sz="1900" dirty="0" smtClean="0">
                <a:latin typeface="Times New Roman" pitchFamily="18" charset="0"/>
                <a:cs typeface="Times New Roman" pitchFamily="18" charset="0"/>
              </a:rPr>
              <a:t>. It is hopes that this system can provide a foundation upon which more innovative and comprehensive system may be built to </a:t>
            </a:r>
            <a:r>
              <a:rPr lang="en-IN" sz="1900" dirty="0" err="1" smtClean="0">
                <a:latin typeface="Times New Roman" pitchFamily="18" charset="0"/>
                <a:cs typeface="Times New Roman" pitchFamily="18" charset="0"/>
              </a:rPr>
              <a:t>perfonn</a:t>
            </a:r>
            <a:r>
              <a:rPr lang="en-IN" sz="1900" dirty="0" smtClean="0">
                <a:latin typeface="Times New Roman" pitchFamily="18" charset="0"/>
                <a:cs typeface="Times New Roman" pitchFamily="18" charset="0"/>
              </a:rPr>
              <a:t> multiple tasks and </a:t>
            </a:r>
            <a:r>
              <a:rPr lang="en-IN" sz="1900" dirty="0" err="1" smtClean="0">
                <a:latin typeface="Times New Roman" pitchFamily="18" charset="0"/>
                <a:cs typeface="Times New Roman" pitchFamily="18" charset="0"/>
              </a:rPr>
              <a:t>fullfills</a:t>
            </a:r>
            <a:r>
              <a:rPr lang="en-IN" sz="1900" dirty="0" smtClean="0">
                <a:latin typeface="Times New Roman" pitchFamily="18" charset="0"/>
                <a:cs typeface="Times New Roman" pitchFamily="18" charset="0"/>
              </a:rPr>
              <a:t> various user requirements.</a:t>
            </a:r>
            <a:endParaRPr lang="en-US" sz="19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[I] http://www.medusa.fsktm.um.edu.my/-online/ilmiah/guide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Mike West and Eric Purchase. Electronic Commerce Platforms and Applications. </a:t>
            </a:r>
            <a:r>
              <a:rPr lang="en-IN" sz="2000" dirty="0" err="1" smtClean="0">
                <a:latin typeface="Times New Roman" pitchFamily="18" charset="0"/>
                <a:cs typeface="Times New Roman" pitchFamily="18" charset="0"/>
              </a:rPr>
              <a:t>GartnerGroup</a:t>
            </a:r>
            <a:r>
              <a:rPr lang="en-IN" sz="2000" dirty="0" smtClean="0">
                <a:latin typeface="Times New Roman" pitchFamily="18" charset="0"/>
                <a:cs typeface="Times New Roman" pitchFamily="18" charset="0"/>
              </a:rPr>
              <a:t>,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Jerry </a:t>
            </a:r>
            <a:r>
              <a:rPr lang="en-IN" sz="2000" dirty="0" err="1" smtClean="0">
                <a:latin typeface="Times New Roman" pitchFamily="18" charset="0"/>
                <a:cs typeface="Times New Roman" pitchFamily="18" charset="0"/>
              </a:rPr>
              <a:t>Cashin</a:t>
            </a:r>
            <a:r>
              <a:rPr lang="en-IN" sz="2000" dirty="0" smtClean="0">
                <a:latin typeface="Times New Roman" pitchFamily="18" charset="0"/>
                <a:cs typeface="Times New Roman" pitchFamily="18" charset="0"/>
              </a:rPr>
              <a:t>. E-Commerce Success. Building a Global Business Architecture. Computer Technology research Corp. 1st edition.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http://www. Ecommerceadvisor.com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http://www.l </a:t>
            </a:r>
            <a:r>
              <a:rPr lang="en-IN" sz="2000" dirty="0" err="1" smtClean="0">
                <a:latin typeface="Times New Roman" pitchFamily="18" charset="0"/>
                <a:cs typeface="Times New Roman" pitchFamily="18" charset="0"/>
              </a:rPr>
              <a:t>giftbasket.corn</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ht1p://www.tlowershop.com.au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http://www.malaysiawebtech.com/tlower/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http://www.myflowers.com.my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http://www.rsa.com/about/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10] http:/ /developer .</a:t>
            </a:r>
            <a:r>
              <a:rPr lang="en-IN" sz="2000" dirty="0" err="1" smtClean="0">
                <a:latin typeface="Times New Roman" pitchFamily="18" charset="0"/>
                <a:cs typeface="Times New Roman" pitchFamily="18" charset="0"/>
              </a:rPr>
              <a:t>netscape</a:t>
            </a:r>
            <a:r>
              <a:rPr lang="en-IN" sz="2000" dirty="0" smtClean="0">
                <a:latin typeface="Times New Roman" pitchFamily="18" charset="0"/>
                <a:cs typeface="Times New Roman" pitchFamily="18" charset="0"/>
              </a:rPr>
              <a:t> .com/docs/</a:t>
            </a:r>
            <a:r>
              <a:rPr lang="en-IN" sz="2000" dirty="0" err="1" smtClean="0">
                <a:latin typeface="Times New Roman" pitchFamily="18" charset="0"/>
                <a:cs typeface="Times New Roman" pitchFamily="18" charset="0"/>
              </a:rPr>
              <a:t>maua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ls</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securitv</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ssl</a:t>
            </a:r>
            <a:r>
              <a:rPr lang="en-IN" sz="2000" dirty="0" smtClean="0">
                <a:latin typeface="Times New Roman" pitchFamily="18" charset="0"/>
                <a:cs typeface="Times New Roman" pitchFamily="18" charset="0"/>
              </a:rPr>
              <a:t> in/</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1062</Words>
  <Application>Microsoft Office PowerPoint</Application>
  <PresentationFormat>On-screen Show (4:3)</PresentationFormat>
  <Paragraphs>50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gift shop purhcasing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2021-09-16T13:46:00Z</dcterms:modified>
</cp:coreProperties>
</file>