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Crime investigation </a:t>
            </a:r>
            <a:r>
              <a:rPr lang="en-US" dirty="0" err="1" smtClean="0"/>
              <a:t>managment</a:t>
            </a:r>
            <a:r>
              <a:rPr lang="en-US" dirty="0" smtClean="0"/>
              <a: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main aim of Crime Investigation Management System software is to maintain and work upon all the complaints of the common people in various departments. This asp.net programmed system works to maintain all the records for managing crime across the city. It is a motion detecting software which keeps an eye on all the activities going on in that particular </a:t>
            </a:r>
            <a:r>
              <a:rPr lang="en-IN" sz="2000" dirty="0" smtClean="0">
                <a:latin typeface="Times New Roman" pitchFamily="18" charset="0"/>
                <a:cs typeface="Times New Roman" pitchFamily="18" charset="0"/>
              </a:rPr>
              <a:t>area.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Crime Investigation Management System is being used to report all the crimes. Whenever a crime is being suspected or any unwanted activity is suspected than the system will record the activity and saved it as database for further assistance. The system also keep track of all the criminals from their past to present in order to maintained a good environment and so that in future if the criminal do any of the wrong activity than police can use the database which is being already stored in the servers for assisting that criminal activity.</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the existing Crime Investigation Management System, no database is being maintained for the past theft or criminal activities and also in various police stations or we can say almost all police stations the criminals who get caught in the past has their database being saved into the files and documents which in future may lead to missing up of any file and were not make able to caught that theft again.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problem has motivated a variety of approaches to use the power of computers to assist in the management of this voluminous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shear volume of such crimes creates different types of problems for the investigator.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high degree of similarity between crimes and the lack of resources for detailed investigation of any one particular crime creates problems in both solving a </a:t>
            </a:r>
            <a:r>
              <a:rPr lang="en-IN" sz="2000" dirty="0" smtClean="0">
                <a:latin typeface="Times New Roman" pitchFamily="18" charset="0"/>
                <a:cs typeface="Times New Roman" pitchFamily="18" charset="0"/>
              </a:rPr>
              <a:t>crime </a:t>
            </a:r>
            <a:r>
              <a:rPr lang="en-IN" sz="2000" dirty="0" smtClean="0">
                <a:latin typeface="Times New Roman" pitchFamily="18" charset="0"/>
                <a:cs typeface="Times New Roman" pitchFamily="18" charset="0"/>
              </a:rPr>
              <a:t>and preventing similar future crimes.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challenge for advanced software developers is to apply modern pattern matching and visualisation techniques to alleviate the problem.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304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Crime Investigation Management System, all the work is done on computer and all the data is being saved in the database server which can assist in future tragedies and theft can be caught easily.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is highly programmed using asp.net technology in which once you entered the data, you can access all the data at once using a single click of the mouse in a couple of seconds. Image comparing and capturing will be an easy task once we start using this software.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software actually helps in keeping away all the criminal activities and thus increasing the good vibes in the environment. Every big and small organization should have this highly integrated software to keep their organization away from any kind of criminal activities.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1430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Reduced time consumption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No </a:t>
            </a:r>
            <a:r>
              <a:rPr lang="en-IN" sz="2000" dirty="0" smtClean="0">
                <a:latin typeface="Times New Roman" pitchFamily="18" charset="0"/>
                <a:cs typeface="Times New Roman" pitchFamily="18" charset="0"/>
              </a:rPr>
              <a:t>paper work needed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No </a:t>
            </a:r>
            <a:r>
              <a:rPr lang="en-IN" sz="2000" dirty="0" smtClean="0">
                <a:latin typeface="Times New Roman" pitchFamily="18" charset="0"/>
                <a:cs typeface="Times New Roman" pitchFamily="18" charset="0"/>
              </a:rPr>
              <a:t>loss of records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Centralized </a:t>
            </a:r>
            <a:r>
              <a:rPr lang="en-IN" sz="2000" dirty="0" smtClean="0">
                <a:latin typeface="Times New Roman" pitchFamily="18" charset="0"/>
                <a:cs typeface="Times New Roman" pitchFamily="18" charset="0"/>
              </a:rPr>
              <a:t>database management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981200" y="1524000"/>
            <a:ext cx="6324600" cy="46481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Now-a-days </a:t>
            </a:r>
            <a:r>
              <a:rPr lang="en-IN" sz="2000" dirty="0" smtClean="0">
                <a:latin typeface="Times New Roman" pitchFamily="18" charset="0"/>
                <a:cs typeface="Times New Roman" pitchFamily="18" charset="0"/>
              </a:rPr>
              <a:t>everything is getting computerized. Manual work usually consumes a lot of time and is error prone. To make complaining easy and manage crime records this application is very helpful. Thus, Crime Management System overcomes most of the limitations of the existing system along with being very user friendly application.</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2000" dirty="0" smtClean="0">
                <a:latin typeface="Times New Roman" pitchFamily="18" charset="0"/>
                <a:cs typeface="Times New Roman" pitchFamily="18" charset="0"/>
              </a:rPr>
              <a:t>[1] Steven </a:t>
            </a:r>
            <a:r>
              <a:rPr lang="en-IN" sz="2000" dirty="0" err="1" smtClean="0">
                <a:latin typeface="Times New Roman" pitchFamily="18" charset="0"/>
                <a:cs typeface="Times New Roman" pitchFamily="18" charset="0"/>
              </a:rPr>
              <a:t>Holzner</a:t>
            </a:r>
            <a:r>
              <a:rPr lang="en-IN" sz="2000" dirty="0" smtClean="0">
                <a:latin typeface="Times New Roman" pitchFamily="18" charset="0"/>
                <a:cs typeface="Times New Roman" pitchFamily="18" charset="0"/>
              </a:rPr>
              <a:t>, “HTML Black Book”, Jon </a:t>
            </a:r>
            <a:r>
              <a:rPr lang="en-IN" sz="2000" dirty="0" err="1" smtClean="0">
                <a:latin typeface="Times New Roman" pitchFamily="18" charset="0"/>
                <a:cs typeface="Times New Roman" pitchFamily="18" charset="0"/>
              </a:rPr>
              <a:t>Skeet,”C</a:t>
            </a:r>
            <a:r>
              <a:rPr lang="en-IN" sz="2000" dirty="0" smtClean="0">
                <a:latin typeface="Times New Roman" pitchFamily="18" charset="0"/>
                <a:cs typeface="Times New Roman" pitchFamily="18" charset="0"/>
              </a:rPr>
              <a:t># in depth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a:t>
            </a:r>
            <a:r>
              <a:rPr lang="en-IN" sz="2000" dirty="0" err="1" smtClean="0">
                <a:latin typeface="Times New Roman" pitchFamily="18" charset="0"/>
                <a:cs typeface="Times New Roman" pitchFamily="18" charset="0"/>
              </a:rPr>
              <a:t>Shiju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Sathyadevan</a:t>
            </a:r>
            <a:r>
              <a:rPr lang="en-IN" sz="2000" dirty="0" smtClean="0">
                <a:latin typeface="Times New Roman" pitchFamily="18" charset="0"/>
                <a:cs typeface="Times New Roman" pitchFamily="18" charset="0"/>
              </a:rPr>
              <a:t>, Crime analysis and prediction,IEEE,25Sept2014,10.1109/CNSC.20 14.6906719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3]Wikipedia-SQL Server Express – https://en.wikipedia.org/wiki/SQL_Server_Expr </a:t>
            </a:r>
            <a:r>
              <a:rPr lang="en-IN" sz="2000" dirty="0" err="1" smtClean="0">
                <a:latin typeface="Times New Roman" pitchFamily="18" charset="0"/>
                <a:cs typeface="Times New Roman" pitchFamily="18" charset="0"/>
              </a:rPr>
              <a:t>ess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4]Anil </a:t>
            </a:r>
            <a:r>
              <a:rPr lang="en-IN" sz="2000" dirty="0" err="1" smtClean="0">
                <a:latin typeface="Times New Roman" pitchFamily="18" charset="0"/>
                <a:cs typeface="Times New Roman" pitchFamily="18" charset="0"/>
              </a:rPr>
              <a:t>Jaiswal</a:t>
            </a:r>
            <a:r>
              <a:rPr lang="en-IN" sz="2000" dirty="0" smtClean="0">
                <a:latin typeface="Times New Roman" pitchFamily="18" charset="0"/>
                <a:cs typeface="Times New Roman" pitchFamily="18" charset="0"/>
              </a:rPr>
              <a:t>, Neeta </a:t>
            </a:r>
            <a:r>
              <a:rPr lang="en-IN" sz="2000" dirty="0" err="1" smtClean="0">
                <a:latin typeface="Times New Roman" pitchFamily="18" charset="0"/>
                <a:cs typeface="Times New Roman" pitchFamily="18" charset="0"/>
              </a:rPr>
              <a:t>Gunjal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PoojaLondhe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Shikha</a:t>
            </a:r>
            <a:r>
              <a:rPr lang="en-IN" sz="2000" dirty="0" smtClean="0">
                <a:latin typeface="Times New Roman" pitchFamily="18" charset="0"/>
                <a:cs typeface="Times New Roman" pitchFamily="18" charset="0"/>
              </a:rPr>
              <a:t> Singh, </a:t>
            </a:r>
            <a:r>
              <a:rPr lang="en-IN" sz="2000" dirty="0" err="1" smtClean="0">
                <a:latin typeface="Times New Roman" pitchFamily="18" charset="0"/>
                <a:cs typeface="Times New Roman" pitchFamily="18" charset="0"/>
              </a:rPr>
              <a:t>Ramesh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Solanki</a:t>
            </a:r>
            <a:r>
              <a:rPr lang="en-IN" sz="2000" dirty="0" smtClean="0">
                <a:latin typeface="Times New Roman" pitchFamily="18" charset="0"/>
                <a:cs typeface="Times New Roman" pitchFamily="18" charset="0"/>
              </a:rPr>
              <a:t>, “Crime Automation &amp; Reporting System” ,International Journal of Science and Modern Engineering (IJISME),Volume-1, Issue-11, October 2013</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649</Words>
  <Application>Microsoft Office PowerPoint</Application>
  <PresentationFormat>On-screen Show (4:3)</PresentationFormat>
  <Paragraphs>40</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Crime investigation managment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2021-09-16T10:58:14Z</dcterms:modified>
</cp:coreProperties>
</file>