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9/15/2021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Videoframeset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splitting on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reaccuracy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attack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858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introduces a video copy detection system which efficiently matches individual frames and then verifies their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spatio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-temporal consistency. The approach for matching frames relies on a recent local feature indexing method, which is at the same time robust to significant video transformations and efficient in terms of memory usage and computation time. We match either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keyframes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 uniformly sampled frames. To further improve the results, a verification step robustly estimates a spatiotemporal model between the query video and the potentially corresponding video segments. Experimental results evaluate the different parameters of our system and measure the trade-off between accuracy and efficiency. We show that our system obtains excellent results for the TRECVID 2008 copy detection task.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here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currently no video classification benchmarks that match the scale and variety of existing image datasets because videos are significantly more difficult to collect, annotate and store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present preliminary results with a new Creation Attack, wherein innocuous physical stickers fool a model into detecting nonexistent objects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further introduce a new Creation Attack, wherein physical stickers that humans would ignore as being inconspicuous can cause an object detector into recognizing nonexistent Stop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signs.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propose and experiment with a new type of Creation attack, that aims at fooling a detector into recognizing adversarial stickers as non-existing objects. </a:t>
            </a: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 we present a system which addresses the problem of searching for strongly deformed videos in relatively small datasets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case, the indexing structure must be stored in part on disk. Others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address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problem of detecting repeated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subsequences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such as advertising clips, from a video stream. In this case the video quality is usually high and the deformations consistent across sequences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address this problem, we have used the Hamming Embedding method proposed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Problematic are slow-motion or fast-forward (which correspond to a 1D affine transformation), and re-editing a video using cuts (the transformation is non-continuous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multiresolution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architecture aims to strike a compromise by having two separate streams of processing over two spatial resolutions.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an effective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motion excited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sampler to obtain motion-aware noise prior, which we term as sparked prior.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investigate the vulnerability and robustness of DNNs, many effective attack methods have been proposed on image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models.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a motion-excited sampler to obtain sparked prior, which leads to more effective gradient estimation for faster adversarial optimization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thus propose the motion-excited sampler to generate a better prior for gradient estimation in a black-box attack setting.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excellent performance of our approach: our run STRICT obtained the best results for all the transformations in terms of the NDCR measure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precision-recall curves are a standard way of measuring the performance of an information retrieval system. We have generated these curves for the most difficult transformations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WGC check is integrated in the inverted file and efficiently exploited for all indexed frames, even for a very large dataset: in this paper, we have indexed up to 2 million frames, represented by 800 million local descriptors.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Processing and indexing all frames from the query and/or database videos would be too costly and also inefficient due to the temporal redundancy.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Video copy detection: a comparative study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Law-To, L. Chen, A. Joly, I. Laptev, O. Buisson, V. Gouet-Brunet, N. Boujemaa, and F. Stentiford,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Robust voting functions is adapted to these techniques to enhance their performance and to compare them.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Content-based video copy detection in large databases: A local fingerprints statistical similarity search approach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Joly, C. Frelicot, and O. Buisson,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most image or video retrieval systems, the search for similar features in the DB is performed by a geometrical query in a multidimensional index structure.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Content-based copy retrieval using distortion-based probabilistic similarity search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Joly, O. Buisson, and C. Frelicot,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present a copy-retrieval scheme based on local features that can deal with very large databases both in terms of quality and speed.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Detecting repeats for video structuring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X. Naturel and P. Gros,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Digital video is unfortunately an unstructured document in which it is very difficult to find any information. 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524000"/>
            <a:ext cx="6477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Our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video copy detection system outperforms other submitted results on all transformations. This is due to a very accurate image-level matching. Run KEYSADVES, which is more scalable, shows that our system still obtains excellent results with a memory footprint and query time reduced 20 times.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J. Law-To, L. Chen,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Joly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I. Laptev, O. Buisson,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Gouet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-Brunet, N.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Boujemaa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F.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Stentiford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“Video copy detection: a comparative study,” in Conference on Image and Video Retrieval, 2007.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Joly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Frelicot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O. Buisson, “Content-based video copy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detec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 ´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tion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in large databases: A local fingerprints statistical similarity search approach,” in International Conference on Image Processing, 2005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[3]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Joly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O. Buisson, and 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Frelicot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“Content-based copy retrieval using distortion-based probabilistic similarity search,” Transactions on multimedia, vol. 9, pp. 293–306, 2007.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X.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Naturel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P.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Gros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“Detecting repeats for video structuring,” Multimedia Tools and Applications, vol. 38, no. 2, pp. 233–252, 2008.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Lienhart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I.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Dohring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“Mining TV broadcasts for recurring video ¨ sequences,” in Conference on Image and Video Retrieval, 2009.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K.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Mikolajczyk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Schmid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“Scale and affine invariant interest point detectors,” International Journal of Computer Vision, vol. 60, no. 1, pp. 63–86, 2004.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7] D. Lowe, “Distinctive image features from scale-invariant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keypoints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,” International Journal of Computer Vision, vol. 60, no. 2, pp. 91–110, 2004.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8]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Heikkila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Pietikainen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Schmid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“Description of interest regions with local binary patterns,” Pattern Recognition, vol. 42, no. 3, pp. 425–436, 2009.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9]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Sivic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Zisserman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“Video Google: A text retrieval approach to object matching in videos,” in International Conference on Computer Vision, 2003.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10]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Sivic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A.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Zisserman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“Efficient visual search for objects in videos,” Proceedings of the IEEE, vol. 96, no. 4, pp. 548–566, 2008. 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1277</TotalTime>
  <Words>1255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Videoframeset splitting on reaccuracy attack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2021-09-15T08:32:42Z</dcterms:modified>
</cp:coreProperties>
</file>