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9/15/2021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9/15/2021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9/15/2021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9/15/2021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9/15/2021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9/15/2021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9/15/2021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9/15/2021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9/15/2021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9/15/2021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9/15/2021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9/15/2021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9/15/2021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dirty="0" smtClean="0"/>
              <a:t>School bus android tracking system</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This </a:t>
            </a:r>
            <a:r>
              <a:rPr lang="en-IN" sz="2000" dirty="0" smtClean="0">
                <a:latin typeface="Times New Roman" pitchFamily="18" charset="0"/>
                <a:cs typeface="Times New Roman" pitchFamily="18" charset="0"/>
              </a:rPr>
              <a:t>system is a combination of web as well as android application where the driver will be using the android application whereas admin and parent will be using web application. This application is meant for drivers who is driving the school bus. System allows admin to add a new driver where driver id and password is generated and stored into the system. The driver will have the android application installed in his android phone, when the driver will login to the application, his GPS location will be sent and stored into database. As soon as driver logs in, GPS location of the driver will be tracked automatically by the application and stores the GPS co-ordinates into database after every 5 minutes. When driver logs out from the application, again GPS location will be stored. In order to keep track the attendance of the driver, this system plays a major role. The role of the admin is to register a new student by entering his personal details with parent details where parent receives a mail which consist login id and password, so that parent can access the web interface to track their children.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47800" y="838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On the off chance that information exists in the database, message for participation will be produced which will be sent over enlisted number through GSM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SQL information base will be supplanted by a better information base, for example, prophet and firebase for better outcomes.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driver would then be able to utilize a program for driver dashboard login which will have </a:t>
            </a:r>
            <a:r>
              <a:rPr lang="en-IN" sz="2000" dirty="0" err="1" smtClean="0">
                <a:latin typeface="Times New Roman" pitchFamily="18" charset="0"/>
                <a:cs typeface="Times New Roman" pitchFamily="18" charset="0"/>
              </a:rPr>
              <a:t>google</a:t>
            </a:r>
            <a:r>
              <a:rPr lang="en-IN" sz="2000" dirty="0" smtClean="0">
                <a:latin typeface="Times New Roman" pitchFamily="18" charset="0"/>
                <a:cs typeface="Times New Roman" pitchFamily="18" charset="0"/>
              </a:rPr>
              <a:t> map for routes and student attendance portal for that specific bus.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the meantime, at the understudy end, Google Maps is accessible for concerned transport with the goal that they can parcel the transport and can design their routine in like </a:t>
            </a:r>
            <a:r>
              <a:rPr lang="en-IN" sz="2000" dirty="0" smtClean="0">
                <a:latin typeface="Times New Roman" pitchFamily="18" charset="0"/>
                <a:cs typeface="Times New Roman" pitchFamily="18" charset="0"/>
              </a:rPr>
              <a:t>manner.</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All the drivers must have an android phone to use this application.</a:t>
            </a:r>
          </a:p>
          <a:p>
            <a:pPr algn="just">
              <a:lnSpc>
                <a:spcPct val="150000"/>
              </a:lnSpc>
            </a:pPr>
            <a:r>
              <a:rPr lang="en-IN" sz="2000" dirty="0" smtClean="0">
                <a:latin typeface="Times New Roman" pitchFamily="18" charset="0"/>
                <a:cs typeface="Times New Roman" pitchFamily="18" charset="0"/>
              </a:rPr>
              <a:t>Requires an active internet connection.</a:t>
            </a: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proposed system gives continuous data about different boundaries of the vehicle like the area, the course, the speed, the rundown of </a:t>
            </a:r>
            <a:r>
              <a:rPr lang="en-IN" sz="2000" dirty="0" err="1" smtClean="0">
                <a:latin typeface="Times New Roman" pitchFamily="18" charset="0"/>
                <a:cs typeface="Times New Roman" pitchFamily="18" charset="0"/>
              </a:rPr>
              <a:t>travelers</a:t>
            </a:r>
            <a:r>
              <a:rPr lang="en-IN" sz="2000" dirty="0" smtClean="0">
                <a:latin typeface="Times New Roman" pitchFamily="18" charset="0"/>
                <a:cs typeface="Times New Roman" pitchFamily="18" charset="0"/>
              </a:rPr>
              <a:t>, the adherence of drivers to calendar and significantly more.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Central Tracking Unit (CTU) framework as shown in Figure 1 comprised of a Raspberry Pi 3b (small scale PC) for bringing elements of following and informing through SIM808 (GSM/GPS) module, perusing the information for participation through RFID and identification of anything through IR sensor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proposed system targets upgrading the wellbeing of students during their day-to-day transportation to and from school.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1219200"/>
            <a:ext cx="7866888" cy="3962400"/>
          </a:xfrm>
        </p:spPr>
        <p:txBody>
          <a:bodyPr>
            <a:normAutofit/>
          </a:bodyPr>
          <a:lstStyle/>
          <a:p>
            <a:pPr algn="just">
              <a:lnSpc>
                <a:spcPct val="150000"/>
              </a:lnSpc>
            </a:pPr>
            <a:r>
              <a:rPr lang="en-IN" sz="2000" dirty="0" smtClean="0">
                <a:latin typeface="Times New Roman" pitchFamily="18" charset="0"/>
                <a:cs typeface="Times New Roman" pitchFamily="18" charset="0"/>
              </a:rPr>
              <a:t>This System helps the parent to keep track of their children travelling in the school bus.</a:t>
            </a:r>
          </a:p>
          <a:p>
            <a:pPr algn="just">
              <a:lnSpc>
                <a:spcPct val="150000"/>
              </a:lnSpc>
            </a:pPr>
            <a:r>
              <a:rPr lang="en-IN" sz="2000" dirty="0" smtClean="0">
                <a:latin typeface="Times New Roman" pitchFamily="18" charset="0"/>
                <a:cs typeface="Times New Roman" pitchFamily="18" charset="0"/>
              </a:rPr>
              <a:t>Since GPS location of the school bus is tracked, so driver will not attempt to re-route the school anywhere else</a:t>
            </a: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400040"/>
        </p:xfrm>
        <a:graphic>
          <a:graphicData uri="http://schemas.openxmlformats.org/drawingml/2006/table">
            <a:tbl>
              <a:tblPr firstRow="1" bandRow="1">
                <a:tableStyleId>{5C22544A-7EE6-4342-B048-85BDC9FD1C3A}</a:tableStyleId>
              </a:tblPr>
              <a:tblGrid>
                <a:gridCol w="2622550"/>
                <a:gridCol w="1492250"/>
                <a:gridCol w="3752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School Bus Tracking &amp; Monitoring System</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J. P. T. S. A. D. A. S. A. S. Mrs. Gowthamy J. AP(OG),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This system provides an alert to the school administration and keeps parents updated in case of any emergencies besides notifying parents on boarding and disembarking of students from the school bus.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IoT based Smart School bus Monitoring and Notification System</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J. T. R. a. J. Sankar,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It is important for every school to have a trustworthy and secure transportation service to ensure the safety of the students.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2076450"/>
                <a:gridCol w="30670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Vehicle Detection and Tracking System </a:t>
                      </a:r>
                      <a:r>
                        <a:rPr lang="en-US" sz="2000" dirty="0" err="1">
                          <a:latin typeface="Times New Roman"/>
                          <a:ea typeface="Calibri"/>
                          <a:cs typeface="Latha"/>
                        </a:rPr>
                        <a:t>IoT</a:t>
                      </a:r>
                      <a:r>
                        <a:rPr lang="en-US" sz="2000" dirty="0">
                          <a:latin typeface="Times New Roman"/>
                          <a:ea typeface="Calibri"/>
                          <a:cs typeface="Latha"/>
                        </a:rPr>
                        <a:t> based: A Review</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N. H. M. F. I. O. M. A. S. I. R. Mohammed Alrifaie,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The internet of things (IoT) may provide satisfactory and good results in our work by relying on a mixture of software and hardware, which is in the overall interest of the project.</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Smart Tracking System for School Buses for Ensuring Child Security</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P. D. Palvi Shelke,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This paper recommends an android based solution which assists parents to track their children’s location in real time using </a:t>
                      </a:r>
                      <a:r>
                        <a:rPr lang="en-US" sz="2000" dirty="0" err="1">
                          <a:latin typeface="Times New Roman"/>
                          <a:ea typeface="Calibri"/>
                          <a:cs typeface="Latha"/>
                        </a:rPr>
                        <a:t>IoT</a:t>
                      </a:r>
                      <a:r>
                        <a:rPr lang="en-US" sz="2000" dirty="0">
                          <a:latin typeface="Times New Roman"/>
                          <a:ea typeface="Calibri"/>
                          <a:cs typeface="Latha"/>
                        </a:rPr>
                        <a:t> implications.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5.png"/>
          <p:cNvPicPr>
            <a:picLocks noGrp="1" noChangeAspect="1" noChangeArrowheads="1"/>
          </p:cNvPicPr>
          <p:nvPr>
            <p:ph idx="1"/>
          </p:nvPr>
        </p:nvPicPr>
        <p:blipFill>
          <a:blip r:embed="rId2"/>
          <a:srcRect/>
          <a:stretch>
            <a:fillRect/>
          </a:stretch>
        </p:blipFill>
        <p:spPr bwMode="auto">
          <a:xfrm>
            <a:off x="1676400" y="1447800"/>
            <a:ext cx="6858000" cy="46482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3349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381000"/>
            <a:ext cx="7498080" cy="4800600"/>
          </a:xfrm>
        </p:spPr>
        <p:txBody>
          <a:bodyPr>
            <a:noAutofit/>
          </a:bodyPr>
          <a:lstStyle/>
          <a:p>
            <a:pPr algn="just">
              <a:lnSpc>
                <a:spcPct val="170000"/>
              </a:lnSpc>
              <a:buNone/>
            </a:pPr>
            <a:r>
              <a:rPr lang="en-IN" sz="1900" dirty="0" smtClean="0">
                <a:latin typeface="Times New Roman" pitchFamily="18" charset="0"/>
                <a:cs typeface="Times New Roman" pitchFamily="18" charset="0"/>
              </a:rPr>
              <a:t>   This </a:t>
            </a:r>
            <a:r>
              <a:rPr lang="en-IN" sz="1900" dirty="0" smtClean="0">
                <a:latin typeface="Times New Roman" pitchFamily="18" charset="0"/>
                <a:cs typeface="Times New Roman" pitchFamily="18" charset="0"/>
              </a:rPr>
              <a:t>proposed system targets upgrading the wellbeing of students during their day-to-day transportation to and from school. RFID Reader situated inside the transport identifies the RFID labels of the students. It sends moment notice with the applicable information from the school database worker through the web. The guardians can sign into the Application and screen the subtleties of their kids and track the area of the transport. This system can be stretched out for full-time observing of youngsters that will be useful for guardians and gatekeepers at least expense. By executing this thought, we can improve the transportation wellbeing and the nature of administrations to the school transports. The system will have the most recent innovation and upgraded calculations with a moderate expense. The system may concentrate on the exact appearance time and position of the transport. </a:t>
            </a:r>
            <a:endParaRPr lang="en-US" sz="19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6096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J. P. T. S. A. D. A. S. A. S. Mrs. </a:t>
            </a:r>
            <a:r>
              <a:rPr lang="en-IN" sz="1600" dirty="0" err="1" smtClean="0">
                <a:latin typeface="Times New Roman" pitchFamily="18" charset="0"/>
                <a:cs typeface="Times New Roman" pitchFamily="18" charset="0"/>
              </a:rPr>
              <a:t>Gowthamy</a:t>
            </a:r>
            <a:r>
              <a:rPr lang="en-IN" sz="1600" dirty="0" smtClean="0">
                <a:latin typeface="Times New Roman" pitchFamily="18" charset="0"/>
                <a:cs typeface="Times New Roman" pitchFamily="18" charset="0"/>
              </a:rPr>
              <a:t> J. AP(OG), "School Bus Tracking &amp; Monitoring System," IAETSD JOURNAL FOR ADVANCED RESEARCH IN APPLIED SCIENCES.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T. a. M. H. a. G. T. &amp;. J. Z. </a:t>
            </a:r>
            <a:r>
              <a:rPr lang="en-IN" sz="1600" dirty="0" err="1" smtClean="0">
                <a:latin typeface="Times New Roman" pitchFamily="18" charset="0"/>
                <a:cs typeface="Times New Roman" pitchFamily="18" charset="0"/>
              </a:rPr>
              <a:t>Fadzir</a:t>
            </a:r>
            <a:r>
              <a:rPr lang="en-IN" sz="1600" dirty="0" smtClean="0">
                <a:latin typeface="Times New Roman" pitchFamily="18" charset="0"/>
                <a:cs typeface="Times New Roman" pitchFamily="18" charset="0"/>
              </a:rPr>
              <a:t>, "Development of School Bus Security System Based on RFID and GSM </a:t>
            </a:r>
            <a:r>
              <a:rPr lang="en-IN" sz="1600" dirty="0" err="1" smtClean="0">
                <a:latin typeface="Times New Roman" pitchFamily="18" charset="0"/>
                <a:cs typeface="Times New Roman" pitchFamily="18" charset="0"/>
              </a:rPr>
              <a:t>Technonologies</a:t>
            </a:r>
            <a:r>
              <a:rPr lang="en-IN" sz="1600" dirty="0" smtClean="0">
                <a:latin typeface="Times New Roman" pitchFamily="18" charset="0"/>
                <a:cs typeface="Times New Roman" pitchFamily="18" charset="0"/>
              </a:rPr>
              <a:t> for </a:t>
            </a:r>
            <a:r>
              <a:rPr lang="en-IN" sz="1600" dirty="0" err="1" smtClean="0">
                <a:latin typeface="Times New Roman" pitchFamily="18" charset="0"/>
                <a:cs typeface="Times New Roman" pitchFamily="18" charset="0"/>
              </a:rPr>
              <a:t>Klang</a:t>
            </a:r>
            <a:r>
              <a:rPr lang="en-IN" sz="1600" dirty="0" smtClean="0">
                <a:latin typeface="Times New Roman" pitchFamily="18" charset="0"/>
                <a:cs typeface="Times New Roman" pitchFamily="18" charset="0"/>
              </a:rPr>
              <a:t> Valley Area," IEEE 5th International Conference on Smart Instrumentation, Measurement and Application (ICSIMA), pp. 1-5, 2018.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A. G. H. H. A. B. a. S. A.-N. M. </a:t>
            </a:r>
            <a:r>
              <a:rPr lang="en-IN" sz="1600" dirty="0" err="1" smtClean="0">
                <a:latin typeface="Times New Roman" pitchFamily="18" charset="0"/>
                <a:cs typeface="Times New Roman" pitchFamily="18" charset="0"/>
              </a:rPr>
              <a:t>Ghareeb</a:t>
            </a:r>
            <a:r>
              <a:rPr lang="en-IN" sz="1600" dirty="0" smtClean="0">
                <a:latin typeface="Times New Roman" pitchFamily="18" charset="0"/>
                <a:cs typeface="Times New Roman" pitchFamily="18" charset="0"/>
              </a:rPr>
              <a:t>, "Smart bus: A tracking system for school buses," Sensors Networks Smart and Emerging Technologies (SENSET), pp. 1-3, 2017.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J. T. R. a. J. </a:t>
            </a:r>
            <a:r>
              <a:rPr lang="en-IN" sz="1600" dirty="0" err="1" smtClean="0">
                <a:latin typeface="Times New Roman" pitchFamily="18" charset="0"/>
                <a:cs typeface="Times New Roman" pitchFamily="18" charset="0"/>
              </a:rPr>
              <a:t>Sankar</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IoT</a:t>
            </a:r>
            <a:r>
              <a:rPr lang="en-IN" sz="1600" dirty="0" smtClean="0">
                <a:latin typeface="Times New Roman" pitchFamily="18" charset="0"/>
                <a:cs typeface="Times New Roman" pitchFamily="18" charset="0"/>
              </a:rPr>
              <a:t> based Smart School bus Monitoring and Notification System," IEEE Region 10 Humanitarian Technology Conference (R10-HTC), pp. 89-92, 2017.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N. H. M. F. I. O. M. A. S. I. R. Mohammed </a:t>
            </a:r>
            <a:r>
              <a:rPr lang="en-IN" sz="1600" dirty="0" err="1" smtClean="0">
                <a:latin typeface="Times New Roman" pitchFamily="18" charset="0"/>
                <a:cs typeface="Times New Roman" pitchFamily="18" charset="0"/>
              </a:rPr>
              <a:t>Alrifaie</a:t>
            </a:r>
            <a:r>
              <a:rPr lang="en-IN" sz="1600" dirty="0" smtClean="0">
                <a:latin typeface="Times New Roman" pitchFamily="18" charset="0"/>
                <a:cs typeface="Times New Roman" pitchFamily="18" charset="0"/>
              </a:rPr>
              <a:t>, "Vehicle Detection and Tracking System </a:t>
            </a:r>
            <a:r>
              <a:rPr lang="en-IN" sz="1600" dirty="0" err="1" smtClean="0">
                <a:latin typeface="Times New Roman" pitchFamily="18" charset="0"/>
                <a:cs typeface="Times New Roman" pitchFamily="18" charset="0"/>
              </a:rPr>
              <a:t>IoT</a:t>
            </a:r>
            <a:r>
              <a:rPr lang="en-IN" sz="1600" dirty="0" smtClean="0">
                <a:latin typeface="Times New Roman" pitchFamily="18" charset="0"/>
                <a:cs typeface="Times New Roman" pitchFamily="18" charset="0"/>
              </a:rPr>
              <a:t> based: A Review," International Journal of Engineering &amp; Technology, pp. 1237-1241, 2018.</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S. U. A. R. U. </a:t>
            </a:r>
            <a:r>
              <a:rPr lang="en-IN" sz="1600" dirty="0" err="1" smtClean="0">
                <a:latin typeface="Times New Roman" pitchFamily="18" charset="0"/>
                <a:cs typeface="Times New Roman" pitchFamily="18" charset="0"/>
              </a:rPr>
              <a:t>Hamza</a:t>
            </a:r>
            <a:r>
              <a:rPr lang="en-IN" sz="1600" dirty="0" smtClean="0">
                <a:latin typeface="Times New Roman" pitchFamily="18" charset="0"/>
                <a:cs typeface="Times New Roman" pitchFamily="18" charset="0"/>
              </a:rPr>
              <a:t> Khalid, "I-Safe Technology for Smart &amp; Secured Vehicles," International Conference on Computational Intelligence and Knowledge Economy (ICCIKE), 2019.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J. A. G. Marc L. Stein, "Missing Bus, Missing School: Establishing the Relationship Between Public Transit Use and Student Absenteeism," in American Educational Research Journal, March 10, 2019.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P. D. </a:t>
            </a:r>
            <a:r>
              <a:rPr lang="en-IN" sz="1600" dirty="0" err="1" smtClean="0">
                <a:latin typeface="Times New Roman" pitchFamily="18" charset="0"/>
                <a:cs typeface="Times New Roman" pitchFamily="18" charset="0"/>
              </a:rPr>
              <a:t>Palvi</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Shelke</a:t>
            </a:r>
            <a:r>
              <a:rPr lang="en-IN" sz="1600" dirty="0" smtClean="0">
                <a:latin typeface="Times New Roman" pitchFamily="18" charset="0"/>
                <a:cs typeface="Times New Roman" pitchFamily="18" charset="0"/>
              </a:rPr>
              <a:t>, "Smart Tracking System for School Buses for Ensuring Child Security," International Research Journal of Engineering and Technology (IRJET), vol. 10, p. 06, 2019.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G. &amp;. B. R. &amp;. A. D. &amp;. C. S. &amp;. C. Nepal, "Passive Infrared (PIR) Sensor Based Security System," International Journal of Electrical, Electronics and Computer Systems, pp. 772-778, 2013.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A. N. C. a. M. Ramos, "Obstacle detection using a 2D LIDAR system for an Autonomous Vehicle," 6th IEEE International Conference on Control System, Computing and Engineering (ICCSCE), pp. 441-445, 2016. </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1273</TotalTime>
  <Words>1374</Words>
  <Application>Microsoft Office PowerPoint</Application>
  <PresentationFormat>On-screen Show (4:3)</PresentationFormat>
  <Paragraphs>63</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School bus android tracking system</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567</cp:revision>
  <dcterms:created xsi:type="dcterms:W3CDTF">2006-08-16T00:00:00Z</dcterms:created>
  <dcterms:modified xsi:type="dcterms:W3CDTF">2021-09-15T16:25:21Z</dcterms:modified>
</cp:coreProperties>
</file>