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Attacked user image capturing in file transfer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Now </a:t>
            </a:r>
            <a:r>
              <a:rPr lang="en-IN" sz="2000" dirty="0" smtClean="0">
                <a:latin typeface="Times New Roman" pitchFamily="18" charset="0"/>
                <a:cs typeface="Times New Roman" pitchFamily="18" charset="0"/>
              </a:rPr>
              <a:t>a days Attacker’s launch attack campaigns targeting the zero day vulnerability, compromising internet users on a large scale. The first response to such campaigns is to detect them and collect sufficient information regarding tools, techniques used to exploit the vulnerability. Hence effective capturing of the attack data and its timely dissemination to defenders is required for the mitigation and prevention of the large scale attacks. The objective of our survey is to make an automated attack data capturing and sharing mechanism. This study will help us in finalizing the standard format for information sharing, further which could be machine readable. Such a system would be able to timely capture and identify the presence of a large scale targeted attack campaigns and effectively share the attack data with the security agencies in a format that is readily usable\actionable by them. We have also highlighted the fact that the format for sharing attack data is very crucial and the data sharing format should be machine digestible to reduce the human intervention and increase the response time.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attacks fall into two categories, based on their assumptions on how much information attacker has about the classifier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detailed experimentation and testing, we find that this vulnerability does in fact exist in a variety of the most popular image classification contexts, including facial and iris recognition, and the identification of traffic signs and flowers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group of attacks do not rely on querying the victim DNN, but assume there exists another model which has similar functionalities as the victim </a:t>
            </a:r>
            <a:r>
              <a:rPr lang="en-IN" sz="2000" dirty="0" smtClean="0">
                <a:latin typeface="Times New Roman" pitchFamily="18" charset="0"/>
                <a:cs typeface="Times New Roman" pitchFamily="18" charset="0"/>
              </a:rPr>
              <a:t>DNN.</a:t>
            </a:r>
          </a:p>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state-of-the-art adversarial attacks can adapt and bypass most existing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mechanisms.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Time reduction in problem resolution, vulnerability reports are automatically process and participation in a standard format with strong multivendor support</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Mandiant</a:t>
            </a:r>
            <a:r>
              <a:rPr lang="en-IN" sz="2000" dirty="0" smtClean="0">
                <a:latin typeface="Times New Roman" pitchFamily="18" charset="0"/>
                <a:cs typeface="Times New Roman" pitchFamily="18" charset="0"/>
              </a:rPr>
              <a:t> searched for functionality potentially susceptible to injection-based issues allowing for remote code execution or unauthorized access to data stored within the SQL database or on the remote file system</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Mandiant</a:t>
            </a:r>
            <a:r>
              <a:rPr lang="en-IN" sz="2000" dirty="0" smtClean="0">
                <a:latin typeface="Times New Roman" pitchFamily="18" charset="0"/>
                <a:cs typeface="Times New Roman" pitchFamily="18" charset="0"/>
              </a:rPr>
              <a:t> also carefully evaluated the </a:t>
            </a:r>
            <a:r>
              <a:rPr lang="en-IN" sz="2000" dirty="0" err="1" smtClean="0">
                <a:latin typeface="Times New Roman" pitchFamily="18" charset="0"/>
                <a:cs typeface="Times New Roman" pitchFamily="18" charset="0"/>
              </a:rPr>
              <a:t>Accellion</a:t>
            </a:r>
            <a:r>
              <a:rPr lang="en-IN" sz="2000" dirty="0" smtClean="0">
                <a:latin typeface="Times New Roman" pitchFamily="18" charset="0"/>
                <a:cs typeface="Times New Roman" pitchFamily="18" charset="0"/>
              </a:rPr>
              <a:t> FTA software’s authentication logic to ensure it was not vulnerable to an authentication bypass issue, which might allow an attacker to access an authenticated endpoint without being validly authenticated.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and evaluate multiple approaches for </a:t>
            </a:r>
            <a:r>
              <a:rPr lang="en-IN" sz="2000" dirty="0" err="1" smtClean="0">
                <a:latin typeface="Times New Roman" pitchFamily="18" charset="0"/>
                <a:cs typeface="Times New Roman" pitchFamily="18" charset="0"/>
              </a:rPr>
              <a:t>defense</a:t>
            </a:r>
            <a:r>
              <a:rPr lang="en-IN" sz="2000" dirty="0" smtClean="0">
                <a:latin typeface="Times New Roman" pitchFamily="18" charset="0"/>
                <a:cs typeface="Times New Roman" pitchFamily="18" charset="0"/>
              </a:rPr>
              <a:t>, including a neuron-distance technique that successfully defends against these attacks while also obfuscates the link between Teacher and Student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will discuss the impact on performance, and propose techniques to extract such information from the Student using a few additional </a:t>
            </a:r>
            <a:r>
              <a:rPr lang="en-IN" sz="2000" dirty="0" smtClean="0">
                <a:latin typeface="Times New Roman" pitchFamily="18" charset="0"/>
                <a:cs typeface="Times New Roman" pitchFamily="18" charset="0"/>
              </a:rPr>
              <a:t>queries.</a:t>
            </a:r>
          </a:p>
          <a:p>
            <a:pPr algn="just">
              <a:lnSpc>
                <a:spcPct val="150000"/>
              </a:lnSpc>
            </a:pPr>
            <a:r>
              <a:rPr lang="en-IN" sz="2000" dirty="0" smtClean="0">
                <a:latin typeface="Times New Roman" pitchFamily="18" charset="0"/>
                <a:cs typeface="Times New Roman" pitchFamily="18" charset="0"/>
              </a:rPr>
              <a:t>We first evaluate the proposed attacks assuming the attacker knows the exact transfer approach used to produce the Student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identify techniques that allow attackers to associate Student models with their Teacher counterparts, and launch highly effective misclassification attacks on black-box Student </a:t>
            </a:r>
            <a:r>
              <a:rPr lang="en-IN" sz="2000" dirty="0" err="1" smtClean="0">
                <a:latin typeface="Times New Roman" pitchFamily="18" charset="0"/>
                <a:cs typeface="Times New Roman" pitchFamily="18" charset="0"/>
              </a:rPr>
              <a:t>modelS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Effecting </a:t>
            </a:r>
            <a:r>
              <a:rPr lang="en-IN" sz="2000" dirty="0" smtClean="0">
                <a:latin typeface="Times New Roman" pitchFamily="18" charset="0"/>
                <a:cs typeface="Times New Roman" pitchFamily="18" charset="0"/>
              </a:rPr>
              <a:t>sharing of this threat intelligence, various standards are emerging which enables researchers, security professionals, academicians to share threat intelligence efficiently in a common machine digestible data format. </a:t>
            </a:r>
          </a:p>
          <a:p>
            <a:pPr algn="just">
              <a:lnSpc>
                <a:spcPct val="150000"/>
              </a:lnSpc>
            </a:pPr>
            <a:r>
              <a:rPr lang="en-IN" sz="2000" dirty="0" smtClean="0">
                <a:latin typeface="Times New Roman" pitchFamily="18" charset="0"/>
                <a:cs typeface="Times New Roman" pitchFamily="18" charset="0"/>
              </a:rPr>
              <a:t>The scam program, “which is used to collect the network data” is utilized by the attacker and to make its use in the primitive of another attacks.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Cybox</a:t>
            </a:r>
            <a:r>
              <a:rPr lang="en-IN" sz="2000" dirty="0" smtClean="0">
                <a:latin typeface="Times New Roman" pitchFamily="18" charset="0"/>
                <a:cs typeface="Times New Roman" pitchFamily="18" charset="0"/>
              </a:rPr>
              <a:t> is standardized XML based language which is used to represent observables in the operational domain for specification, capturing, characterization and communication of events or stately properties.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helpful to express events such as file deletion, events, changes to registry keys values and communication via HTTP which would takes place at the time of attack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Comparative Study and Analysis of Network Intrusion Detection Tools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Dhanashri Ashok Bhosale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One of the most common way to secure information in the computer from malicious use is IDS Intrusion detection system(IDS) is most prominent to secure a computer and network against intrusion.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Study on Network Intrusion Detection Based on Proactive Mechanism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Munish Sharma, Tejinder Kaur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Intrusion Detection System (IDS) defined as a Device or software application which monitors the network or system activities and finds if there is any malicious activity occur.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framework for cyber security information sharing and risk reduction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Cristin Goodwin, J. Paul Nicholas.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cybersecurity, receiving the right information at the right time can empower decision-makers to reduce risks, deter attackers, and enhance resilience.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 automation and threat information- Sharing options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Panos Kampanakis.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article presents the basic features of these schemes, identifies the problems they're trying to solve, and summarizes areas where they overlap and differ.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447800"/>
            <a:ext cx="6705600" cy="4724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It </a:t>
            </a:r>
            <a:r>
              <a:rPr lang="en-IN" dirty="0" smtClean="0">
                <a:latin typeface="Times New Roman" pitchFamily="18" charset="0"/>
                <a:cs typeface="Times New Roman" pitchFamily="18" charset="0"/>
              </a:rPr>
              <a:t>is concluded with the thoroughly study of literature survey that lots of sharing standards are there with special features. To selecting a standard sharing format is very crucial in society as it should be easily understandable, very informative, less time consuming and should be in the machine readable form. So the standard structured format that we have selected for automated sharing of information on attack data is the CSV (Comma Separated Values) format. As all the information about targeted attacks will automatically generated using the </a:t>
            </a:r>
            <a:r>
              <a:rPr lang="en-IN" dirty="0" err="1" smtClean="0">
                <a:latin typeface="Times New Roman" pitchFamily="18" charset="0"/>
                <a:cs typeface="Times New Roman" pitchFamily="18" charset="0"/>
              </a:rPr>
              <a:t>honeypots</a:t>
            </a:r>
            <a:r>
              <a:rPr lang="en-IN" dirty="0" smtClean="0">
                <a:latin typeface="Times New Roman" pitchFamily="18" charset="0"/>
                <a:cs typeface="Times New Roman" pitchFamily="18" charset="0"/>
              </a:rPr>
              <a:t> and ELK technology and shared with the society in a CSV format</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Dhanashri</a:t>
            </a:r>
            <a:r>
              <a:rPr lang="en-IN" sz="2000" dirty="0" smtClean="0">
                <a:latin typeface="Times New Roman" pitchFamily="18" charset="0"/>
                <a:cs typeface="Times New Roman" pitchFamily="18" charset="0"/>
              </a:rPr>
              <a:t> Ashok </a:t>
            </a:r>
            <a:r>
              <a:rPr lang="en-IN" sz="2000" dirty="0" err="1" smtClean="0">
                <a:latin typeface="Times New Roman" pitchFamily="18" charset="0"/>
                <a:cs typeface="Times New Roman" pitchFamily="18" charset="0"/>
              </a:rPr>
              <a:t>Bhosale</a:t>
            </a:r>
            <a:r>
              <a:rPr lang="en-IN" sz="2000" dirty="0" smtClean="0">
                <a:latin typeface="Times New Roman" pitchFamily="18" charset="0"/>
                <a:cs typeface="Times New Roman" pitchFamily="18" charset="0"/>
              </a:rPr>
              <a:t> on Comparative Study and Analysis of Network Intrusion Detection Tools in 2015. </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Munish</a:t>
            </a:r>
            <a:r>
              <a:rPr lang="en-IN" sz="2000" dirty="0" smtClean="0">
                <a:latin typeface="Times New Roman" pitchFamily="18" charset="0"/>
                <a:cs typeface="Times New Roman" pitchFamily="18" charset="0"/>
              </a:rPr>
              <a:t> Sharma, </a:t>
            </a:r>
            <a:r>
              <a:rPr lang="en-IN" sz="2000" dirty="0" err="1" smtClean="0">
                <a:latin typeface="Times New Roman" pitchFamily="18" charset="0"/>
                <a:cs typeface="Times New Roman" pitchFamily="18" charset="0"/>
              </a:rPr>
              <a:t>Tejinder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Kaur</a:t>
            </a:r>
            <a:r>
              <a:rPr lang="en-IN" sz="2000" dirty="0" smtClean="0">
                <a:latin typeface="Times New Roman" pitchFamily="18" charset="0"/>
                <a:cs typeface="Times New Roman" pitchFamily="18" charset="0"/>
              </a:rPr>
              <a:t> on A Study on Network Intrusion Detection Based on Proactive Mechanism,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Snehal</a:t>
            </a:r>
            <a:r>
              <a:rPr lang="en-IN" sz="2000" dirty="0" smtClean="0">
                <a:latin typeface="Times New Roman" pitchFamily="18" charset="0"/>
                <a:cs typeface="Times New Roman" pitchFamily="18" charset="0"/>
              </a:rPr>
              <a:t> B Rase1 , </a:t>
            </a:r>
            <a:r>
              <a:rPr lang="en-IN" sz="2000" dirty="0" err="1" smtClean="0">
                <a:latin typeface="Times New Roman" pitchFamily="18" charset="0"/>
                <a:cs typeface="Times New Roman" pitchFamily="18" charset="0"/>
              </a:rPr>
              <a:t>Pranjali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Deshmukh</a:t>
            </a:r>
            <a:r>
              <a:rPr lang="en-IN" sz="2000" dirty="0" smtClean="0">
                <a:latin typeface="Times New Roman" pitchFamily="18" charset="0"/>
                <a:cs typeface="Times New Roman" pitchFamily="18" charset="0"/>
              </a:rPr>
              <a:t> on Summarization of </a:t>
            </a:r>
            <a:r>
              <a:rPr lang="en-IN" sz="2000" dirty="0" err="1" smtClean="0">
                <a:latin typeface="Times New Roman" pitchFamily="18" charset="0"/>
                <a:cs typeface="Times New Roman" pitchFamily="18" charset="0"/>
              </a:rPr>
              <a:t>Honeypot</a:t>
            </a:r>
            <a:r>
              <a:rPr lang="en-IN" sz="2000" dirty="0" smtClean="0">
                <a:latin typeface="Times New Roman" pitchFamily="18" charset="0"/>
                <a:cs typeface="Times New Roman" pitchFamily="18" charset="0"/>
              </a:rPr>
              <a:t>- A Evolutionary Technology for Securing Data over Network, And Comparison with some Security Techniques in 2015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The MITRE Corporation on Cyber Information-Sharing Models: An Overview in October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Cristin</a:t>
            </a:r>
            <a:r>
              <a:rPr lang="en-IN" sz="2000" dirty="0" smtClean="0">
                <a:latin typeface="Times New Roman" pitchFamily="18" charset="0"/>
                <a:cs typeface="Times New Roman" pitchFamily="18" charset="0"/>
              </a:rPr>
              <a:t> Goodwin, J. Paul Nicholas. A framework for cyber security information sharing and risk reduction in 2015.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Vijay </a:t>
            </a:r>
            <a:r>
              <a:rPr lang="en-IN" sz="1800" dirty="0" err="1" smtClean="0">
                <a:latin typeface="Times New Roman" pitchFamily="18" charset="0"/>
                <a:cs typeface="Times New Roman" pitchFamily="18" charset="0"/>
              </a:rPr>
              <a:t>Varadharajan</a:t>
            </a:r>
            <a:r>
              <a:rPr lang="en-IN" sz="1800" dirty="0" smtClean="0">
                <a:latin typeface="Times New Roman" pitchFamily="18" charset="0"/>
                <a:cs typeface="Times New Roman" pitchFamily="18" charset="0"/>
              </a:rPr>
              <a:t>. On Malware Characterization and Attack Classification in Information and Networked Systems Security Research Macquarie University, Australia in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Panos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Kampanakis</a:t>
            </a:r>
            <a:r>
              <a:rPr lang="en-IN" sz="1800" dirty="0" smtClean="0">
                <a:latin typeface="Times New Roman" pitchFamily="18" charset="0"/>
                <a:cs typeface="Times New Roman" pitchFamily="18" charset="0"/>
              </a:rPr>
              <a:t>. Security automation and threat information- Sharing options, co-publish by the IEEE computer and reliability societies in September/ October 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European Union Agency for Network and Information Security (ENISA) on Standards and tools for exchange and processing of actionable information in November 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“Open Indicators of Compromise (</a:t>
            </a:r>
            <a:r>
              <a:rPr lang="en-IN" sz="1800" dirty="0" err="1" smtClean="0">
                <a:latin typeface="Times New Roman" pitchFamily="18" charset="0"/>
                <a:cs typeface="Times New Roman" pitchFamily="18" charset="0"/>
              </a:rPr>
              <a:t>OpenIOC</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Mandiant</a:t>
            </a:r>
            <a:r>
              <a:rPr lang="en-IN" sz="1800" dirty="0" smtClean="0">
                <a:latin typeface="Times New Roman" pitchFamily="18" charset="0"/>
                <a:cs typeface="Times New Roman" pitchFamily="18" charset="0"/>
              </a:rPr>
              <a:t>, 2013; http://openioc.org.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The MITRE Corporation on Common Attack Pattern Enumeration and Classification — CAPEC™ A Community Knowledge Resource for Building Secure Software.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1164</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Attacked user image capturing in file transfer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2021-09-15T07:26:30Z</dcterms:modified>
</cp:coreProperties>
</file>