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Software platform editor mail system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 the architecture of a new multimedia E-mail system, which has been successfully developed in the Communication and Multimedia Laboratory of National Taiwan University. This prototype E-mail system is fully compatible with traditional Internet E-mails in that the multimedia emails can be sent through Internet. For allowing one to compose multimedia emails, the system provides various editors for editing video, audio, image, graphics, and multilingual (English and Chinese) text. It is currently implemented on SUN Workstations with X-windows and </a:t>
            </a:r>
            <a:r>
              <a:rPr lang="en-IN" sz="2000" dirty="0" err="1" smtClean="0">
                <a:latin typeface="Times New Roman" pitchFamily="18" charset="0"/>
                <a:cs typeface="Times New Roman" pitchFamily="18" charset="0"/>
              </a:rPr>
              <a:t>OpenLook</a:t>
            </a:r>
            <a:r>
              <a:rPr lang="en-IN" sz="2000" dirty="0" smtClean="0">
                <a:latin typeface="Times New Roman" pitchFamily="18" charset="0"/>
                <a:cs typeface="Times New Roman" pitchFamily="18" charset="0"/>
              </a:rPr>
              <a:t> as its standard graphical user interface. In order to display video, the workstation are equipped with either an add-on video board or a software-based </a:t>
            </a:r>
            <a:r>
              <a:rPr lang="en-IN" sz="2000" dirty="0" err="1" smtClean="0">
                <a:latin typeface="Times New Roman" pitchFamily="18" charset="0"/>
                <a:cs typeface="Times New Roman" pitchFamily="18" charset="0"/>
              </a:rPr>
              <a:t>Codecs</a:t>
            </a:r>
            <a:r>
              <a:rPr lang="en-IN" sz="2000" dirty="0" smtClean="0">
                <a:latin typeface="Times New Roman" pitchFamily="18" charset="0"/>
                <a:cs typeface="Times New Roman" pitchFamily="18" charset="0"/>
              </a:rPr>
              <a:t>. Since its development, the system have been widely used in the National Taiwan University. Experience of users showed that the system is convenient to use and is indeed fully compatible with the traditional Internet E-mails.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exist a number of newsgroups distributed all around the world. These are identified using a hierarchical naming system in which each newsgroup is assigned a unique name that consists of alphabetic strings separated by periods.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Users can post to existing newsgroups, respond to previous posts, and create new newsgroups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you have never used this folder before, Pine will ask you if you want the folder created; if it already exists, the message will be saved in the existing folder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ability to change a </a:t>
            </a:r>
            <a:r>
              <a:rPr lang="en-IN" sz="2000" dirty="0" err="1" smtClean="0">
                <a:latin typeface="Times New Roman" pitchFamily="18" charset="0"/>
                <a:cs typeface="Times New Roman" pitchFamily="18" charset="0"/>
              </a:rPr>
              <a:t>webpages</a:t>
            </a:r>
            <a:r>
              <a:rPr lang="en-IN" sz="2000" dirty="0" smtClean="0">
                <a:latin typeface="Times New Roman" pitchFamily="18" charset="0"/>
                <a:cs typeface="Times New Roman" pitchFamily="18" charset="0"/>
              </a:rPr>
              <a:t> look, content and style once the document has loaded on our demand without changing or deleting everything already existing on the browser’s webpage.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only problem the user has to face to is the format of the media sections must be confined to a predefined syntax</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user can use the preview agent as if the receiver are using this system to read this mail.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problem of our preview agent is that the media encoding is time consuming, and a user doesn’t want to take a lot of time in encoding again just for modifying a word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solves this problem by advancing queuing audio data to avoid voice breaking.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editor,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manipulation on the same image is quite straightforward, but manipulation on multiple images concurrently causes 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a standard protocol used for sending e-mail efficiently and reliably over the internet.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Email phishing is an activity of sending emails to a user claiming to be a legitimate enterprise. Its main purpose is to steal sensitive information such as usernames, passwords, and credit card details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a while loop is to execute a statement or code block repeatedly as long as expression is true. Once expression becomes false, the loop will be exited.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newsgroup is a discussion about a particular subject consisting of notes written to a central Internet site and redistributed through Usenet, a worldwide network of news discussion groups.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If the computer is equipped with special hardware for true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display and real time compression/decompression, such as the Parallax board in our implementation, a hardware based A/V editor is invoked and a peak performance of more than 25 frames per second is achieved.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also be used for communication between people and processes (virtual users) or even among processes themselves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mail message is used for delivering a mail. For compatible reason, MOS E-mail follows MIME (Multiple Internet Mail Extension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standard as its mailing message format.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module is used to build, modify, and maintain a letter by adding, deleting, and replacing information in the letter, the other is used to extract information from the received letter.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E-mail: pervasive and persuasive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Perry, T. S., Adam, J.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power of the net of electronic mail networks now embracing the globe, which transcends national, corporate, and ethnic boundaries, is discussed.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Multimedia Information System: The Unfolding of a Reality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Narasimhalu, A. D., Christodoulakis, and Stavros,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author explores the nature of multimedia data model and information system architecture, and reviews the evolution of multimedia information systems.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Multiplatform </a:t>
                      </a:r>
                      <a:r>
                        <a:rPr lang="en-US" sz="2000" dirty="0" err="1">
                          <a:latin typeface="Times New Roman"/>
                          <a:ea typeface="Calibri"/>
                          <a:cs typeface="Latha"/>
                        </a:rPr>
                        <a:t>EMail</a:t>
                      </a:r>
                      <a:r>
                        <a:rPr lang="en-US" sz="2000" dirty="0">
                          <a:latin typeface="Times New Roman"/>
                          <a:ea typeface="Calibri"/>
                          <a:cs typeface="Latha"/>
                        </a:rPr>
                        <a:t>: Mixed Messaging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Englowstein, H. and Smith, 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compares the definitions that have been given to the concept in both fields.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Simple Mail Transfer Protocol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Postel, J. 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At this point the mail client, which is usually something like Mozilla </a:t>
                      </a:r>
                      <a:r>
                        <a:rPr lang="en-US" sz="2000" dirty="0" err="1">
                          <a:latin typeface="Times New Roman"/>
                          <a:ea typeface="Calibri"/>
                          <a:cs typeface="Latha"/>
                        </a:rPr>
                        <a:t>Messanger</a:t>
                      </a:r>
                      <a:r>
                        <a:rPr lang="en-US" sz="2000" dirty="0">
                          <a:latin typeface="Times New Roman"/>
                          <a:ea typeface="Calibri"/>
                          <a:cs typeface="Latha"/>
                        </a:rPr>
                        <a:t>, Outlook or even more simple a Telnet application, takes over the mail and prepares it for sending.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05000" y="1371600"/>
            <a:ext cx="6400800" cy="4571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Multimedia </a:t>
            </a:r>
            <a:r>
              <a:rPr lang="en-IN" sz="2000" dirty="0" smtClean="0">
                <a:latin typeface="Times New Roman" pitchFamily="18" charset="0"/>
                <a:cs typeface="Times New Roman" pitchFamily="18" charset="0"/>
              </a:rPr>
              <a:t>E-mail is an emerging </a:t>
            </a:r>
            <a:r>
              <a:rPr lang="en-IN" sz="2000" dirty="0" smtClean="0">
                <a:latin typeface="Times New Roman" pitchFamily="18" charset="0"/>
                <a:cs typeface="Times New Roman" pitchFamily="18" charset="0"/>
              </a:rPr>
              <a:t>application oriented </a:t>
            </a:r>
            <a:r>
              <a:rPr lang="en-IN" sz="2000" dirty="0" smtClean="0">
                <a:latin typeface="Times New Roman" pitchFamily="18" charset="0"/>
                <a:cs typeface="Times New Roman" pitchFamily="18" charset="0"/>
              </a:rPr>
              <a:t>technology embracing many computer disciplines, including interface design, networks, authoring system, and digital video/audio. In this paper we propose and implemented the MOS E-mail system and we hope this system can serve more and more users.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[l] Perry, T. S., Adam, J. A., “E-mail: pervasive and persuasive,” IEEE Spectrum, pp. 22-29, Oct. 1992.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a:t>
            </a:r>
            <a:r>
              <a:rPr lang="en-IN" sz="2000" dirty="0" smtClean="0">
                <a:latin typeface="Times New Roman" pitchFamily="18" charset="0"/>
                <a:cs typeface="Times New Roman" pitchFamily="18" charset="0"/>
              </a:rPr>
              <a:t>Desktop SPARC, </a:t>
            </a:r>
            <a:r>
              <a:rPr lang="en-IN" sz="2000" dirty="0" err="1" smtClean="0">
                <a:latin typeface="Times New Roman" pitchFamily="18" charset="0"/>
                <a:cs typeface="Times New Roman" pitchFamily="18" charset="0"/>
              </a:rPr>
              <a:t>DeskSet</a:t>
            </a:r>
            <a:r>
              <a:rPr lang="en-IN" sz="2000" dirty="0" smtClean="0">
                <a:latin typeface="Times New Roman" pitchFamily="18" charset="0"/>
                <a:cs typeface="Times New Roman" pitchFamily="18" charset="0"/>
              </a:rPr>
              <a:t> Reference </a:t>
            </a:r>
            <a:r>
              <a:rPr lang="en-IN" sz="2000" dirty="0" err="1" smtClean="0">
                <a:latin typeface="Times New Roman" pitchFamily="18" charset="0"/>
                <a:cs typeface="Times New Roman" pitchFamily="18" charset="0"/>
              </a:rPr>
              <a:t>Guade</a:t>
            </a:r>
            <a:r>
              <a:rPr lang="en-IN" sz="2000" dirty="0" smtClean="0">
                <a:latin typeface="Times New Roman" pitchFamily="18" charset="0"/>
                <a:cs typeface="Times New Roman" pitchFamily="18" charset="0"/>
              </a:rPr>
              <a:t>, Sun </a:t>
            </a:r>
            <a:r>
              <a:rPr lang="en-IN" sz="2000" dirty="0" err="1" smtClean="0">
                <a:latin typeface="Times New Roman" pitchFamily="18" charset="0"/>
                <a:cs typeface="Times New Roman" pitchFamily="18" charset="0"/>
              </a:rPr>
              <a:t>Microsystem</a:t>
            </a:r>
            <a:r>
              <a:rPr lang="en-IN" sz="2000" dirty="0" smtClean="0">
                <a:latin typeface="Times New Roman" pitchFamily="18" charset="0"/>
                <a:cs typeface="Times New Roman" pitchFamily="18" charset="0"/>
              </a:rPr>
              <a:t> Inc.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Barkakati</a:t>
            </a:r>
            <a:r>
              <a:rPr lang="en-IN" sz="2000" dirty="0" smtClean="0">
                <a:latin typeface="Times New Roman" pitchFamily="18" charset="0"/>
                <a:cs typeface="Times New Roman" pitchFamily="18" charset="0"/>
              </a:rPr>
              <a:t>, N., UNIX DESKTOP GUIDE TO OPEN LOOK, SAMS, 1992.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Narasimhalu</a:t>
            </a:r>
            <a:r>
              <a:rPr lang="en-IN" sz="2000" dirty="0" smtClean="0">
                <a:latin typeface="Times New Roman" pitchFamily="18" charset="0"/>
                <a:cs typeface="Times New Roman" pitchFamily="18" charset="0"/>
              </a:rPr>
              <a:t>, A. D., </a:t>
            </a:r>
            <a:r>
              <a:rPr lang="en-IN" sz="2000" dirty="0" err="1" smtClean="0">
                <a:latin typeface="Times New Roman" pitchFamily="18" charset="0"/>
                <a:cs typeface="Times New Roman" pitchFamily="18" charset="0"/>
              </a:rPr>
              <a:t>Christodoulakis</a:t>
            </a:r>
            <a:r>
              <a:rPr lang="en-IN" sz="2000" dirty="0" smtClean="0">
                <a:latin typeface="Times New Roman" pitchFamily="18" charset="0"/>
                <a:cs typeface="Times New Roman" pitchFamily="18" charset="0"/>
              </a:rPr>
              <a:t>, and Stavros, “Multimedia Information System: The Unfolding of a Reality,” IEEE COMPUTER, Oct, 1991, pp. 6-8.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Foley, J. D., van Dam, A., </a:t>
            </a:r>
            <a:r>
              <a:rPr lang="en-IN" sz="2000" dirty="0" err="1" smtClean="0">
                <a:latin typeface="Times New Roman" pitchFamily="18" charset="0"/>
                <a:cs typeface="Times New Roman" pitchFamily="18" charset="0"/>
              </a:rPr>
              <a:t>Feiner</a:t>
            </a:r>
            <a:r>
              <a:rPr lang="en-IN" sz="2000" dirty="0" smtClean="0">
                <a:latin typeface="Times New Roman" pitchFamily="18" charset="0"/>
                <a:cs typeface="Times New Roman" pitchFamily="18" charset="0"/>
              </a:rPr>
              <a:t>, S. K., and Hughes, J. F., Computer Graphics PRINCIPLES AND PRACTICE, 2nd Ed., Addison Wesley.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Englowstein</a:t>
            </a:r>
            <a:r>
              <a:rPr lang="en-IN" sz="2000" dirty="0" smtClean="0">
                <a:latin typeface="Times New Roman" pitchFamily="18" charset="0"/>
                <a:cs typeface="Times New Roman" pitchFamily="18" charset="0"/>
              </a:rPr>
              <a:t>, H. and Smith, B., “Multiplatform </a:t>
            </a:r>
            <a:r>
              <a:rPr lang="en-IN" sz="2000" dirty="0" err="1" smtClean="0">
                <a:latin typeface="Times New Roman" pitchFamily="18" charset="0"/>
                <a:cs typeface="Times New Roman" pitchFamily="18" charset="0"/>
              </a:rPr>
              <a:t>EMail</a:t>
            </a:r>
            <a:r>
              <a:rPr lang="en-IN" sz="2000" dirty="0" smtClean="0">
                <a:latin typeface="Times New Roman" pitchFamily="18" charset="0"/>
                <a:cs typeface="Times New Roman" pitchFamily="18" charset="0"/>
              </a:rPr>
              <a:t>: Mixed Messaging,” BYTE, pp. 136-154, Mar. 1993.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Reinhardt, A., “Smarter E-Mail Is Coming,” BYTE, pp. 90-109, Mar. 1993.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Borenstein</a:t>
            </a:r>
            <a:r>
              <a:rPr lang="en-IN" sz="2000" dirty="0" smtClean="0">
                <a:latin typeface="Times New Roman" pitchFamily="18" charset="0"/>
                <a:cs typeface="Times New Roman" pitchFamily="18" charset="0"/>
              </a:rPr>
              <a:t>, N. and Freed, N. , “MIME (Multipurpose Internet Mail Extension) Mechanism for Specifying and Describing the Format of Internet Message Bodies,” Jun. 1992, </a:t>
            </a:r>
            <a:r>
              <a:rPr lang="en-IN" sz="2000" dirty="0" err="1" smtClean="0">
                <a:latin typeface="Times New Roman" pitchFamily="18" charset="0"/>
                <a:cs typeface="Times New Roman" pitchFamily="18" charset="0"/>
              </a:rPr>
              <a:t>Bellcore</a:t>
            </a:r>
            <a:r>
              <a:rPr lang="en-IN" sz="2000" dirty="0" smtClean="0">
                <a:latin typeface="Times New Roman" pitchFamily="18" charset="0"/>
                <a:cs typeface="Times New Roman" pitchFamily="18" charset="0"/>
              </a:rPr>
              <a:t>, RFC-1341.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Sollins</a:t>
            </a:r>
            <a:r>
              <a:rPr lang="en-IN" sz="2000" dirty="0" smtClean="0">
                <a:latin typeface="Times New Roman" pitchFamily="18" charset="0"/>
                <a:cs typeface="Times New Roman" pitchFamily="18" charset="0"/>
              </a:rPr>
              <a:t>, K. R., “TFTP Protocol (version 2),” Jun. 1981, MIT, RFC-783.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Postel</a:t>
            </a:r>
            <a:r>
              <a:rPr lang="en-IN" sz="2000" dirty="0" smtClean="0">
                <a:latin typeface="Times New Roman" pitchFamily="18" charset="0"/>
                <a:cs typeface="Times New Roman" pitchFamily="18" charset="0"/>
              </a:rPr>
              <a:t>, J. B., “Simple Mail Transfer Protocol,” Aug. 1982, USC/Information Science Institute, RFC-821.</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1191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Software platform editor mail system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2021-09-14T16:28:40Z</dcterms:modified>
</cp:coreProperties>
</file>