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Organisation file recovery tracking using </a:t>
            </a:r>
            <a:r>
              <a:rPr lang="en-IN" b="1" dirty="0" err="1" smtClean="0">
                <a:latin typeface="Times New Roman" pitchFamily="18" charset="0"/>
                <a:cs typeface="Times New Roman" pitchFamily="18" charset="0"/>
              </a:rPr>
              <a:t>smtp</a:t>
            </a:r>
            <a:r>
              <a:rPr lang="en-IN" b="1" dirty="0" smtClean="0">
                <a:latin typeface="Times New Roman" pitchFamily="18" charset="0"/>
                <a:cs typeface="Times New Roman" pitchFamily="18" charset="0"/>
              </a:rPr>
              <a:t> protocol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E-mail </a:t>
            </a:r>
            <a:r>
              <a:rPr lang="en-IN" sz="2000" dirty="0" smtClean="0">
                <a:latin typeface="Times New Roman" pitchFamily="18" charset="0"/>
                <a:cs typeface="Times New Roman" pitchFamily="18" charset="0"/>
              </a:rPr>
              <a:t>system is one of the most ubiquitous Internet-based applications today. It enables users to send and receive E-mail messages among each other within and from outside of the local area network. E-mail system is used every day in almost all organizations as a communication tool between managers, employees, customers, and partners for better information flow and conduct business which requires communication with people outside the organization, or from different geographical locations. The E-mail system offers a fast, reliable and easy solution for such communication. SMTP (Simple Mail Transfer Protocol) is a transportation protocol used to transfer E-mail messages over the Internet. All E-mail servers use the SMTP to send E-mails from one E-mail server to another. SMTP is also used to send E-mail messages from E-mail clients to E-mail servers. In this paper, the SMTP E-mail system protocol will be briefly explained. New Active monitoring algorithm architecture is also proposed to improve the current E-mail system protocol functions and detect the SMTP protocol failure during the process of sending E-mail messages.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SMTP Service Extensions standard ( RFC 1425 ), which describes a process for adding new capabilities to extend how SMTP works while maintaining backward-compatibility with existing systems, was published.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includes support for existing platforms such as UNIX, Microsoft Windows, and Apple Macintosh, and future platforms such as Java Mail Service–based network computers.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connecting to the server and establishing an e-mail session, the user can download a temporary copy of his or her e-mail and read it, or send e-mail.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processes of retrieving e-mail from servers and managing data communication through the Internet are vulnerable to various attacks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 Email server fails to send the 250 OK reply codes or send an error response, then the monitoring agent will generate a warning message to the network administrator indicating that the SMTP protocol has a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E-mail server responds using Error reply code, then generate a warning message to inform about the SMTP protocol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monitoring algorithm is able to detect any problem that occurs during the monitoring period.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proposed an active E-mail system SMTP protocol monitoring algorithm using the active monitoring technique, to provide more efficient tools which are able to monitor the E-mail system protocol in </a:t>
            </a:r>
            <a:r>
              <a:rPr lang="en-IN" sz="2000" dirty="0" err="1" smtClean="0">
                <a:latin typeface="Times New Roman" pitchFamily="18" charset="0"/>
                <a:cs typeface="Times New Roman" pitchFamily="18" charset="0"/>
              </a:rPr>
              <a:t>realworking</a:t>
            </a:r>
            <a:r>
              <a:rPr lang="en-IN" sz="2000" dirty="0" smtClean="0">
                <a:latin typeface="Times New Roman" pitchFamily="18" charset="0"/>
                <a:cs typeface="Times New Roman" pitchFamily="18" charset="0"/>
              </a:rPr>
              <a:t> environment and detect </a:t>
            </a: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problems related to the SMTP protocol.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real-working environment monitoring results for the proposed E-mail system protocols monitoring algorithms are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Internet </a:t>
            </a:r>
            <a:r>
              <a:rPr lang="en-IN" sz="2000" dirty="0" smtClean="0">
                <a:latin typeface="Times New Roman" pitchFamily="18" charset="0"/>
                <a:cs typeface="Times New Roman" pitchFamily="18" charset="0"/>
              </a:rPr>
              <a:t>standard that provides the transfer of </a:t>
            </a:r>
            <a:r>
              <a:rPr lang="en-IN" sz="2000" dirty="0" err="1" smtClean="0">
                <a:latin typeface="Times New Roman" pitchFamily="18" charset="0"/>
                <a:cs typeface="Times New Roman" pitchFamily="18" charset="0"/>
              </a:rPr>
              <a:t>nontext</a:t>
            </a:r>
            <a:r>
              <a:rPr lang="en-IN" sz="2000" dirty="0" smtClean="0">
                <a:latin typeface="Times New Roman" pitchFamily="18" charset="0"/>
                <a:cs typeface="Times New Roman" pitchFamily="18" charset="0"/>
              </a:rPr>
              <a:t> information, such as sounds and graphics, and </a:t>
            </a:r>
            <a:r>
              <a:rPr lang="en-IN" sz="2000" dirty="0" err="1" smtClean="0">
                <a:latin typeface="Times New Roman" pitchFamily="18" charset="0"/>
                <a:cs typeface="Times New Roman" pitchFamily="18" charset="0"/>
              </a:rPr>
              <a:t>nonU.S</a:t>
            </a:r>
            <a:r>
              <a:rPr lang="en-IN" sz="2000" dirty="0" smtClean="0">
                <a:latin typeface="Times New Roman" pitchFamily="18" charset="0"/>
                <a:cs typeface="Times New Roman" pitchFamily="18" charset="0"/>
              </a:rPr>
              <a:t>. English (such as Cyrillic, Chinese, or Japanese) via e-mail.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fundamentals of SMTP, elements of its client–server architecture (user agent, mail transfer agent, ports), request–response mechanism, commands, mail transfer phases, SMTP messages, multipurpose internet mail extensions (MIME) for non-ASCII (American Standard Code for Information Interchange) data, e-mail delivery cases, mail access protocols (POP3 and IMAP4), SMTP software, some vulnerability and security issues, standards, associations, and organizations.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Active network monitoring technique is one of the network monitoring techniques that works by sending packets from the monitoring agent to the server or application to measure the network performance and detect the network protocols’ failures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monitoring algorithm did not detect any protocol failure during the monitoring time, whereas in other monitoring the proposed algorithm improved its efficiency, and accuracy in detecting all the E-mail system protocol error respond, delay respond, and failures to accomplish the monitoring </a:t>
            </a:r>
            <a:r>
              <a:rPr lang="en-IN" sz="2000" dirty="0" smtClean="0">
                <a:latin typeface="Times New Roman" pitchFamily="18" charset="0"/>
                <a:cs typeface="Times New Roman" pitchFamily="18" charset="0"/>
              </a:rPr>
              <a:t>design.</a:t>
            </a:r>
          </a:p>
          <a:p>
            <a:pPr algn="just">
              <a:lnSpc>
                <a:spcPct val="150000"/>
              </a:lnSpc>
            </a:pPr>
            <a:r>
              <a:rPr lang="en-IN" sz="2000" dirty="0" smtClean="0">
                <a:latin typeface="Times New Roman" pitchFamily="18" charset="0"/>
                <a:cs typeface="Times New Roman" pitchFamily="18" charset="0"/>
              </a:rPr>
              <a:t>SMTP (Simple Mail Transfer Protocol) is a transportation protocol used to transfer E-mail messages over the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SMTP is also used to send E-mail messages from E-mail clients to E-mail servers.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Simple Mail Transfer Protocol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Klensin,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SMTP stands for Simple Mail Transfer Protocol. This protocol allows transmitting electronic mail over the Internet or any other network.</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ENHANCED DELIVERY THROUGH A SMART SMTP CLIENT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H. Haggag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Simple Mail Transfer Protocol (SMPT) is the mail transport protocol used to transfer mail between hosts.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69280"/>
        </p:xfrm>
        <a:graphic>
          <a:graphicData uri="http://schemas.openxmlformats.org/drawingml/2006/table">
            <a:tbl>
              <a:tblPr firstRow="1" bandRow="1">
                <a:tableStyleId>{5C22544A-7EE6-4342-B048-85BDC9FD1C3A}</a:tableStyleId>
              </a:tblPr>
              <a:tblGrid>
                <a:gridCol w="2571750"/>
                <a:gridCol w="116205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Understanding Passive and Active Service Discovery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Bartlett, J. Heidemann, C. Papadopoulos,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compare the accuracy of passive and active approaches to service discovery and show that they are complimentary, highlighting the need for multiple active scans coupled with long-duration passive monitoring.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Learning Approach to SPAM Detection Based on Social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Lam, H.-y.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massive increase of spam is posing a very serious threat to email which has become an important means of communication.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524000"/>
            <a:ext cx="6172200" cy="4571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E-mail </a:t>
            </a:r>
            <a:r>
              <a:rPr lang="en-IN" dirty="0" smtClean="0">
                <a:latin typeface="Times New Roman" pitchFamily="18" charset="0"/>
                <a:cs typeface="Times New Roman" pitchFamily="18" charset="0"/>
              </a:rPr>
              <a:t>system uses the transaction protocols to send and retrieve E-mail messages over the local network and Internet networks. This paper proposed an active E-mail system SMTP protocol monitoring algorithm using the active monitoring technique, to provide more efficient tools which are able to monitor the E-mail system protocol in </a:t>
            </a:r>
            <a:r>
              <a:rPr lang="en-IN" dirty="0" err="1" smtClean="0">
                <a:latin typeface="Times New Roman" pitchFamily="18" charset="0"/>
                <a:cs typeface="Times New Roman" pitchFamily="18" charset="0"/>
              </a:rPr>
              <a:t>realworking</a:t>
            </a:r>
            <a:r>
              <a:rPr lang="en-IN" dirty="0" smtClean="0">
                <a:latin typeface="Times New Roman" pitchFamily="18" charset="0"/>
                <a:cs typeface="Times New Roman" pitchFamily="18" charset="0"/>
              </a:rPr>
              <a:t> environment and detect any problems related to the SMTP protocol. The paper also tested out the proposed algorithms and presented the output of the experiments on that algorithm.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Klensin</a:t>
            </a:r>
            <a:r>
              <a:rPr lang="en-IN" sz="1800" dirty="0" smtClean="0">
                <a:latin typeface="Times New Roman" pitchFamily="18" charset="0"/>
                <a:cs typeface="Times New Roman" pitchFamily="18" charset="0"/>
              </a:rPr>
              <a:t>, “Simple Mail Transfer Protocol”, RFC 2821, April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H. </a:t>
            </a:r>
            <a:r>
              <a:rPr lang="en-IN" sz="1800" dirty="0" err="1" smtClean="0">
                <a:latin typeface="Times New Roman" pitchFamily="18" charset="0"/>
                <a:cs typeface="Times New Roman" pitchFamily="18" charset="0"/>
              </a:rPr>
              <a:t>Haggag</a:t>
            </a:r>
            <a:r>
              <a:rPr lang="en-IN" sz="1800" dirty="0" smtClean="0">
                <a:latin typeface="Times New Roman" pitchFamily="18" charset="0"/>
                <a:cs typeface="Times New Roman" pitchFamily="18" charset="0"/>
              </a:rPr>
              <a:t> "ENHANCED DELIVERY THROUGH A SMART SMTP CLIENT". The International Journal on Intelligent Cooperative Information, VOL. 4, NO. 1, January 2004.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P. </a:t>
            </a:r>
            <a:r>
              <a:rPr lang="en-IN" sz="1800" dirty="0" err="1" smtClean="0">
                <a:latin typeface="Times New Roman" pitchFamily="18" charset="0"/>
                <a:cs typeface="Times New Roman" pitchFamily="18" charset="0"/>
              </a:rPr>
              <a:t>Tzerefos</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Smythe</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Stergiou</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Cvetkovic</a:t>
            </a:r>
            <a:r>
              <a:rPr lang="en-IN" sz="1800" dirty="0" smtClean="0">
                <a:latin typeface="Times New Roman" pitchFamily="18" charset="0"/>
                <a:cs typeface="Times New Roman" pitchFamily="18" charset="0"/>
              </a:rPr>
              <a:t>, “A Comparative Study of Simple Mail Transfer Protocol (SMTP), Post Office Protocol (POP) and X.400 Electronic Mail Protocols”, Proceedings of the IEEE 1997 22nd Conference on Local Computer Networks - LCN, pp 545-554, 199.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G. Bartlett, J. </a:t>
            </a:r>
            <a:r>
              <a:rPr lang="en-IN" sz="1800" dirty="0" err="1" smtClean="0">
                <a:latin typeface="Times New Roman" pitchFamily="18" charset="0"/>
                <a:cs typeface="Times New Roman" pitchFamily="18" charset="0"/>
              </a:rPr>
              <a:t>Heidemann</a:t>
            </a:r>
            <a:r>
              <a:rPr lang="en-IN" sz="1800" dirty="0" smtClean="0">
                <a:latin typeface="Times New Roman" pitchFamily="18" charset="0"/>
                <a:cs typeface="Times New Roman" pitchFamily="18" charset="0"/>
              </a:rPr>
              <a:t>, C. Papadopoulos, “Understanding Passive and Active Service Discovery”, 7th ACM SIGCOMM conference of Internet Measurement Conference. VOL 7, 2007.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marL="425196" indent="-342900" algn="just">
              <a:lnSpc>
                <a:spcPct val="170000"/>
              </a:lnSpc>
            </a:pPr>
            <a:r>
              <a:rPr lang="en-IN" sz="1800" dirty="0" smtClean="0">
                <a:latin typeface="Times New Roman" pitchFamily="18" charset="0"/>
                <a:cs typeface="Times New Roman" pitchFamily="18" charset="0"/>
              </a:rPr>
              <a:t>[5] MOHYUDDIN, A. &amp; DOWLAND, P. S. (2007) The Art of Network Monitoring Advances in Network &amp; Communication Engineering 4. University of Plymouth UK. </a:t>
            </a:r>
            <a:endParaRPr lang="en-IN" sz="1800" dirty="0" smtClean="0">
              <a:latin typeface="Times New Roman" pitchFamily="18" charset="0"/>
              <a:cs typeface="Times New Roman" pitchFamily="18" charset="0"/>
            </a:endParaRPr>
          </a:p>
          <a:p>
            <a:pPr marL="425196" indent="-342900"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Giencke</a:t>
            </a:r>
            <a:r>
              <a:rPr lang="en-IN" sz="1800" dirty="0" smtClean="0">
                <a:latin typeface="Times New Roman" pitchFamily="18" charset="0"/>
                <a:cs typeface="Times New Roman" pitchFamily="18" charset="0"/>
              </a:rPr>
              <a:t>, P. (1995). The future of email or when will Grandma be on the net? Paper presented at the Electro/95 International. Professional Program Proceedings. </a:t>
            </a:r>
            <a:endParaRPr lang="en-IN" sz="1800" dirty="0" smtClean="0">
              <a:latin typeface="Times New Roman" pitchFamily="18" charset="0"/>
              <a:cs typeface="Times New Roman" pitchFamily="18" charset="0"/>
            </a:endParaRPr>
          </a:p>
          <a:p>
            <a:pPr marL="425196" indent="-342900"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ROMAN, H. T. (2007) You’ve Got Mail! Understanding How E-mails Works. Tech Directions, 66, 2. </a:t>
            </a:r>
            <a:endParaRPr lang="en-IN" sz="1800" dirty="0" smtClean="0">
              <a:latin typeface="Times New Roman" pitchFamily="18" charset="0"/>
              <a:cs typeface="Times New Roman" pitchFamily="18" charset="0"/>
            </a:endParaRPr>
          </a:p>
          <a:p>
            <a:pPr marL="425196" indent="-342900"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Halsall</a:t>
            </a:r>
            <a:r>
              <a:rPr lang="en-IN" sz="1800" dirty="0" smtClean="0">
                <a:latin typeface="Times New Roman" pitchFamily="18" charset="0"/>
                <a:cs typeface="Times New Roman" pitchFamily="18" charset="0"/>
              </a:rPr>
              <a:t>, F. (2005). Computer Networking and the Internet (Fifth ed.): Addison-Wesley. </a:t>
            </a:r>
            <a:endParaRPr lang="en-IN" sz="1800" dirty="0" smtClean="0">
              <a:latin typeface="Times New Roman" pitchFamily="18" charset="0"/>
              <a:cs typeface="Times New Roman" pitchFamily="18" charset="0"/>
            </a:endParaRPr>
          </a:p>
          <a:p>
            <a:pPr marL="425196" indent="-342900"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Lam, H.-y. (2007). A Learning Approach to SPAM Detection Based on Social Network. The Hong Kong University of Science and Technology, Hong Kong.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1262</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Organisation file recovery tracking using smtp protocol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2021-09-14T11:26:27Z</dcterms:modified>
</cp:coreProperties>
</file>