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Online task scheduling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such systems, the efficiency of task scheduling algorithms directly impacts the overall system performance. By using previously proposed 2D scheduling model, existing algorithms could not provide an efficient way to find all suitable allocations. In addition, most of them ignored the single reconfiguration port constraint and inter-task dependencies. Further more, to our best knowledge there is no previous work investigating in the impact on the scheduling result by reusing already placed tasks. In this paper, we focus on online task scheduling and propose task scheduling solution that takes the ignored constraints into account. In addition, a novel “reuse and partial reuse” approach is proposed. The simulation results show that our proposed solution achieves shorter application completion time up to 43.9% and faster single task response time up to 63.8% compared to the previously proposed stuff </a:t>
            </a:r>
            <a:r>
              <a:rPr lang="en-IN" sz="1900" dirty="0" err="1" smtClean="0">
                <a:latin typeface="Times New Roman" pitchFamily="18" charset="0"/>
                <a:cs typeface="Times New Roman" pitchFamily="18" charset="0"/>
              </a:rPr>
              <a:t>ing</a:t>
            </a:r>
            <a:r>
              <a:rPr lang="en-IN" sz="1900" dirty="0" smtClean="0">
                <a:latin typeface="Times New Roman" pitchFamily="18" charset="0"/>
                <a:cs typeface="Times New Roman" pitchFamily="18" charset="0"/>
              </a:rPr>
              <a:t> algorithm.</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bring the review of various existing scheduling methodologies for HSCS. The task scheduling models are basically two types called static and dynamic scheduling.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SD </a:t>
            </a:r>
            <a:r>
              <a:rPr lang="en-IN" sz="2000" dirty="0" smtClean="0">
                <a:latin typeface="Times New Roman" pitchFamily="18" charset="0"/>
                <a:cs typeface="Times New Roman" pitchFamily="18" charset="0"/>
              </a:rPr>
              <a:t>algorithm </a:t>
            </a:r>
            <a:r>
              <a:rPr lang="en-IN" sz="2000" dirty="0" smtClean="0">
                <a:latin typeface="Times New Roman" pitchFamily="18" charset="0"/>
                <a:cs typeface="Times New Roman" pitchFamily="18" charset="0"/>
              </a:rPr>
              <a:t>is compared with existing duplication </a:t>
            </a:r>
            <a:r>
              <a:rPr lang="en-IN" sz="2000" dirty="0" smtClean="0">
                <a:latin typeface="Times New Roman" pitchFamily="18" charset="0"/>
                <a:cs typeface="Times New Roman" pitchFamily="18" charset="0"/>
              </a:rPr>
              <a:t>TDS, MTDS, </a:t>
            </a:r>
            <a:r>
              <a:rPr lang="en-IN" sz="2000" dirty="0" smtClean="0">
                <a:latin typeface="Times New Roman" pitchFamily="18" charset="0"/>
                <a:cs typeface="Times New Roman" pitchFamily="18" charset="0"/>
              </a:rPr>
              <a:t>and non-duplication scheduling algorithms with respect to Normalized Schedule Length (NSL),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In this paper, we have demonstrated various High Speed Computing systems which support runtime requirements of applications and also prepared a summary chart for existing scheduling methodologies.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number of DRL cells is equal or more than three, the techniques </a:t>
            </a:r>
            <a:r>
              <a:rPr lang="en-IN" sz="2000" dirty="0" smtClean="0">
                <a:latin typeface="Times New Roman" pitchFamily="18" charset="0"/>
                <a:cs typeface="Times New Roman" pitchFamily="18" charset="0"/>
              </a:rPr>
              <a:t>in brings </a:t>
            </a:r>
            <a:r>
              <a:rPr lang="en-IN" sz="2000" dirty="0" smtClean="0">
                <a:latin typeface="Times New Roman" pitchFamily="18" charset="0"/>
                <a:cs typeface="Times New Roman" pitchFamily="18" charset="0"/>
              </a:rPr>
              <a:t>better optimization for shared memory architecture than the local memory architectures.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scheduling problem now is similar to the strip packing as presented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Based on the 2D model, in this paper, we propose our solution to the online task scheduling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introduced a convenient 2D model which can convert the online scheduling problem to the strip packing.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investigating the related works, we noticed that, firstly, when the online task scheduling problem is handled by using the 2D model, there is no suitable algorithms searching available </a:t>
            </a:r>
            <a:r>
              <a:rPr lang="en-IN" sz="2000" dirty="0" smtClean="0">
                <a:latin typeface="Times New Roman" pitchFamily="18" charset="0"/>
                <a:cs typeface="Times New Roman" pitchFamily="18" charset="0"/>
              </a:rPr>
              <a:t>allocations.</a:t>
            </a:r>
          </a:p>
          <a:p>
            <a:pPr algn="just">
              <a:lnSpc>
                <a:spcPct val="150000"/>
              </a:lnSpc>
            </a:pPr>
            <a:r>
              <a:rPr lang="en-IN" sz="2000" dirty="0" smtClean="0">
                <a:latin typeface="Times New Roman" pitchFamily="18" charset="0"/>
                <a:cs typeface="Times New Roman" pitchFamily="18" charset="0"/>
              </a:rPr>
              <a:t>If the availability of the reconfiguration port on the FPGA is not taken into account, the three tasks are scheduled </a:t>
            </a:r>
            <a:r>
              <a:rPr lang="en-IN" sz="2000" dirty="0" smtClean="0">
                <a:latin typeface="Times New Roman" pitchFamily="18" charset="0"/>
                <a:cs typeface="Times New Roman" pitchFamily="18" charset="0"/>
              </a:rPr>
              <a:t>,which </a:t>
            </a:r>
            <a:r>
              <a:rPr lang="en-IN" sz="2000" dirty="0" smtClean="0">
                <a:latin typeface="Times New Roman" pitchFamily="18" charset="0"/>
                <a:cs typeface="Times New Roman" pitchFamily="18" charset="0"/>
              </a:rPr>
              <a:t>can be treated as a simple strip packing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task scheduling is based on cost function whereas the cost function is an attribute of tasks of an application. There are several list scheduling algorithms proposed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microprocessor as follows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Dynamic Critical Path (DCP) Scheduling </a:t>
            </a:r>
            <a:r>
              <a:rPr lang="en-IN" sz="2000" dirty="0" smtClean="0">
                <a:latin typeface="Times New Roman" pitchFamily="18" charset="0"/>
                <a:cs typeface="Times New Roman" pitchFamily="18" charset="0"/>
              </a:rPr>
              <a:t>algorithm </a:t>
            </a:r>
            <a:r>
              <a:rPr lang="en-IN" sz="2000" dirty="0" smtClean="0">
                <a:latin typeface="Times New Roman" pitchFamily="18" charset="0"/>
                <a:cs typeface="Times New Roman" pitchFamily="18" charset="0"/>
              </a:rPr>
              <a:t>proposed for multiprocessors where the DCP intended to find critical path of a task graph and rearranges the schedule on each processor dynamically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dynamic scheduling and placement algorithm </a:t>
            </a:r>
            <a:r>
              <a:rPr lang="en-IN" sz="2000" dirty="0" smtClean="0">
                <a:latin typeface="Times New Roman" pitchFamily="18" charset="0"/>
                <a:cs typeface="Times New Roman" pitchFamily="18" charset="0"/>
              </a:rPr>
              <a:t>has </a:t>
            </a:r>
            <a:r>
              <a:rPr lang="en-IN" sz="2000" dirty="0" smtClean="0">
                <a:latin typeface="Times New Roman" pitchFamily="18" charset="0"/>
                <a:cs typeface="Times New Roman" pitchFamily="18" charset="0"/>
              </a:rPr>
              <a:t>been proposed for RS based on finishing time mobility of the </a:t>
            </a:r>
            <a:r>
              <a:rPr lang="en-IN" sz="2000" dirty="0" smtClean="0">
                <a:latin typeface="Times New Roman" pitchFamily="18" charset="0"/>
                <a:cs typeface="Times New Roman" pitchFamily="18" charset="0"/>
              </a:rPr>
              <a:t>tasks.</a:t>
            </a:r>
          </a:p>
          <a:p>
            <a:pPr algn="just">
              <a:lnSpc>
                <a:spcPct val="150000"/>
              </a:lnSpc>
            </a:pPr>
            <a:r>
              <a:rPr lang="en-IN" sz="2000" dirty="0" smtClean="0">
                <a:latin typeface="Times New Roman" pitchFamily="18" charset="0"/>
                <a:cs typeface="Times New Roman" pitchFamily="18" charset="0"/>
              </a:rPr>
              <a:t>An efficient multi task scheduler for runtime reconfigurable systems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proposed a new parameter called Time-Improvement as cost function for compiler assisted scheduling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efficiency of the online scheduler will directly impact the overall performance of the whole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Although the algorithm focused on a higher task acceptance ratio, it did not show obvious reduction of the completion time of the overall application, which reflects the overall performance of the partially reconfigurable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best fit heuristic is to schedule the arrival task into an available </a:t>
            </a:r>
            <a:r>
              <a:rPr lang="en-IN" sz="2000" dirty="0" err="1" smtClean="0">
                <a:latin typeface="Times New Roman" pitchFamily="18" charset="0"/>
                <a:cs typeface="Times New Roman" pitchFamily="18" charset="0"/>
              </a:rPr>
              <a:t>sRectangle</a:t>
            </a:r>
            <a:r>
              <a:rPr lang="en-IN" sz="2000" dirty="0" smtClean="0">
                <a:latin typeface="Times New Roman" pitchFamily="18" charset="0"/>
                <a:cs typeface="Times New Roman" pitchFamily="18" charset="0"/>
              </a:rPr>
              <a:t> which results in less fragmentation and better time performance in the 2D </a:t>
            </a:r>
            <a:r>
              <a:rPr lang="en-IN" sz="2000" dirty="0" smtClean="0">
                <a:latin typeface="Times New Roman" pitchFamily="18" charset="0"/>
                <a:cs typeface="Times New Roman" pitchFamily="18" charset="0"/>
              </a:rPr>
              <a:t>model.</a:t>
            </a:r>
          </a:p>
          <a:p>
            <a:pPr algn="just">
              <a:lnSpc>
                <a:spcPct val="150000"/>
              </a:lnSpc>
            </a:pPr>
            <a:r>
              <a:rPr lang="en-IN" sz="2000" dirty="0" smtClean="0">
                <a:latin typeface="Times New Roman" pitchFamily="18" charset="0"/>
                <a:cs typeface="Times New Roman" pitchFamily="18" charset="0"/>
              </a:rPr>
              <a:t>The STRT is an very important character to measure the system performance especially for the real-time systems.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Physically-aware hw-</a:t>
                      </a:r>
                      <a:r>
                        <a:rPr lang="en-US" sz="2000" dirty="0" err="1">
                          <a:latin typeface="Times New Roman"/>
                          <a:ea typeface="Calibri"/>
                          <a:cs typeface="Latha"/>
                        </a:rPr>
                        <a:t>sw</a:t>
                      </a:r>
                      <a:r>
                        <a:rPr lang="en-US" sz="2000" dirty="0">
                          <a:latin typeface="Times New Roman"/>
                          <a:ea typeface="Calibri"/>
                          <a:cs typeface="Latha"/>
                        </a:rPr>
                        <a:t> partitioning for reconfigurable architectures with partial dynamic reconfiguration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Banerjee, S., Bozorgzadeh, E., Dutt, 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Many reconfigurable architectures offer partial dynamic configurability, but current system-level tools cannot guarantee feasible implementations when exploiting this feature</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Fast template placement for reconfigurable computing systems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Bazargan, K., Kastner, R., Sarrafzadeh, M.</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article presents fast online placement methods for dynamically reconfigurable systems, as well as offline 3D placement algorithms for statically reconfigurable architectures.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477000" cy="4724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proposed an online task scheduling solution for the FPGA-based partially reconfigurable systems. Building upon our allocation search approach, various scheduling heuristics could be applied to different situations. In addition out “reuse and partial reuse” approach showed the potential to shorter the ACT and STRT. Our experimental validation has shown that our solution has up to 43.9% shorter ACT and 63.8% faster STRT compared to the stuff </a:t>
            </a:r>
            <a:r>
              <a:rPr lang="en-IN" dirty="0" err="1" smtClean="0">
                <a:latin typeface="Times New Roman" pitchFamily="18" charset="0"/>
                <a:cs typeface="Times New Roman" pitchFamily="18" charset="0"/>
              </a:rPr>
              <a:t>ing</a:t>
            </a:r>
            <a:r>
              <a:rPr lang="en-IN" dirty="0" smtClean="0">
                <a:latin typeface="Times New Roman" pitchFamily="18" charset="0"/>
                <a:cs typeface="Times New Roman" pitchFamily="18" charset="0"/>
              </a:rPr>
              <a:t> algorithm.</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Banerjee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Bozorgzadeh</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Dutt</a:t>
            </a:r>
            <a:r>
              <a:rPr lang="en-IN" sz="1600" dirty="0" smtClean="0">
                <a:latin typeface="Times New Roman" pitchFamily="18" charset="0"/>
                <a:cs typeface="Times New Roman" pitchFamily="18" charset="0"/>
              </a:rPr>
              <a:t>, N.: Physically-aware hw-</a:t>
            </a:r>
            <a:r>
              <a:rPr lang="en-IN" sz="1600" dirty="0" err="1" smtClean="0">
                <a:latin typeface="Times New Roman" pitchFamily="18" charset="0"/>
                <a:cs typeface="Times New Roman" pitchFamily="18" charset="0"/>
              </a:rPr>
              <a:t>sw</a:t>
            </a:r>
            <a:r>
              <a:rPr lang="en-IN" sz="1600" dirty="0" smtClean="0">
                <a:latin typeface="Times New Roman" pitchFamily="18" charset="0"/>
                <a:cs typeface="Times New Roman" pitchFamily="18" charset="0"/>
              </a:rPr>
              <a:t> partitioning for reconfigurable architectures with partial dynamic reconfiguration. In: The Proceeding of the 42nd Design </a:t>
            </a:r>
            <a:r>
              <a:rPr lang="en-IN" sz="1600" dirty="0" err="1" smtClean="0">
                <a:latin typeface="Times New Roman" pitchFamily="18" charset="0"/>
                <a:cs typeface="Times New Roman" pitchFamily="18" charset="0"/>
              </a:rPr>
              <a:t>Automaion</a:t>
            </a:r>
            <a:r>
              <a:rPr lang="en-IN" sz="1600" dirty="0" smtClean="0">
                <a:latin typeface="Times New Roman" pitchFamily="18" charset="0"/>
                <a:cs typeface="Times New Roman" pitchFamily="18" charset="0"/>
              </a:rPr>
              <a:t> Conference (DAC), June 13-17, pp. 335–340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Bazargan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Kastner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Sarrafzadeh</a:t>
            </a:r>
            <a:r>
              <a:rPr lang="en-IN" sz="1600" dirty="0" smtClean="0">
                <a:latin typeface="Times New Roman" pitchFamily="18" charset="0"/>
                <a:cs typeface="Times New Roman" pitchFamily="18" charset="0"/>
              </a:rPr>
              <a:t>, M.: Fast template placement for reconfigurable computing systems. IEEE Design and Test of Computers 17, 68–83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Chiu, G., Chen, S.: An efficient </a:t>
            </a:r>
            <a:r>
              <a:rPr lang="en-IN" sz="1600" dirty="0" err="1" smtClean="0">
                <a:latin typeface="Times New Roman" pitchFamily="18" charset="0"/>
                <a:cs typeface="Times New Roman" pitchFamily="18" charset="0"/>
              </a:rPr>
              <a:t>submesh</a:t>
            </a:r>
            <a:r>
              <a:rPr lang="en-IN" sz="1600" dirty="0" smtClean="0">
                <a:latin typeface="Times New Roman" pitchFamily="18" charset="0"/>
                <a:cs typeface="Times New Roman" pitchFamily="18" charset="0"/>
              </a:rPr>
              <a:t> allocation scheme for two-dimensional meshes with little overhead. IEEE Trans. Parallel and Distributed Systems 10, 471–486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Danne</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Platzner</a:t>
            </a:r>
            <a:r>
              <a:rPr lang="en-IN" sz="1600" dirty="0" smtClean="0">
                <a:latin typeface="Times New Roman" pitchFamily="18" charset="0"/>
                <a:cs typeface="Times New Roman" pitchFamily="18" charset="0"/>
              </a:rPr>
              <a:t>, M.: Partitioned scheduling of periodic real-time tasks onto reconfigurable hardware. In: The proceedings of the 20th International Parallel and Distributed Processing Symposium (IPDPS), April 25-29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Handa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Vemuri</a:t>
            </a:r>
            <a:r>
              <a:rPr lang="en-IN" sz="1600" dirty="0" smtClean="0">
                <a:latin typeface="Times New Roman" pitchFamily="18" charset="0"/>
                <a:cs typeface="Times New Roman" pitchFamily="18" charset="0"/>
              </a:rPr>
              <a:t>, R.: An efficient algorithm for finding empty space for online </a:t>
            </a:r>
            <a:r>
              <a:rPr lang="en-IN" sz="1600" dirty="0" err="1" smtClean="0">
                <a:latin typeface="Times New Roman" pitchFamily="18" charset="0"/>
                <a:cs typeface="Times New Roman" pitchFamily="18" charset="0"/>
              </a:rPr>
              <a:t>fpga</a:t>
            </a:r>
            <a:r>
              <a:rPr lang="en-IN" sz="1600" dirty="0" smtClean="0">
                <a:latin typeface="Times New Roman" pitchFamily="18" charset="0"/>
                <a:cs typeface="Times New Roman" pitchFamily="18" charset="0"/>
              </a:rPr>
              <a:t> placemen. In: Proceedings of the 41st annual conference on </a:t>
            </a:r>
            <a:r>
              <a:rPr lang="en-IN" sz="1600" dirty="0" err="1" smtClean="0">
                <a:latin typeface="Times New Roman" pitchFamily="18" charset="0"/>
                <a:cs typeface="Times New Roman" pitchFamily="18" charset="0"/>
              </a:rPr>
              <a:t>desing</a:t>
            </a:r>
            <a:r>
              <a:rPr lang="en-IN" sz="1600" dirty="0" smtClean="0">
                <a:latin typeface="Times New Roman" pitchFamily="18" charset="0"/>
                <a:cs typeface="Times New Roman" pitchFamily="18" charset="0"/>
              </a:rPr>
              <a:t> automation, San Diego, pp. 960–965 (June 2004)</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Hauck, S.: Configuration </a:t>
            </a:r>
            <a:r>
              <a:rPr lang="en-IN" sz="1600" dirty="0" err="1" smtClean="0">
                <a:latin typeface="Times New Roman" pitchFamily="18" charset="0"/>
                <a:cs typeface="Times New Roman" pitchFamily="18" charset="0"/>
              </a:rPr>
              <a:t>prefetch</a:t>
            </a:r>
            <a:r>
              <a:rPr lang="en-IN" sz="1600" dirty="0" smtClean="0">
                <a:latin typeface="Times New Roman" pitchFamily="18" charset="0"/>
                <a:cs typeface="Times New Roman" pitchFamily="18" charset="0"/>
              </a:rPr>
              <a:t> for single context reconfigurable coprocessors. In: Proceedings of the sixth International Symposium on Field Programmable Gate Arrays (FPGA 1998), pp. 65–74 (1998)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Yoo</a:t>
            </a:r>
            <a:r>
              <a:rPr lang="en-IN" sz="1600" dirty="0" smtClean="0">
                <a:latin typeface="Times New Roman" pitchFamily="18" charset="0"/>
                <a:cs typeface="Times New Roman" pitchFamily="18" charset="0"/>
              </a:rPr>
              <a:t>, S., Lee, S.,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K.: Hardware-software </a:t>
            </a:r>
            <a:r>
              <a:rPr lang="en-IN" sz="1600" dirty="0" err="1" smtClean="0">
                <a:latin typeface="Times New Roman" pitchFamily="18" charset="0"/>
                <a:cs typeface="Times New Roman" pitchFamily="18" charset="0"/>
              </a:rPr>
              <a:t>cosynthesis</a:t>
            </a:r>
            <a:r>
              <a:rPr lang="en-IN" sz="1600" dirty="0" smtClean="0">
                <a:latin typeface="Times New Roman" pitchFamily="18" charset="0"/>
                <a:cs typeface="Times New Roman" pitchFamily="18" charset="0"/>
              </a:rPr>
              <a:t> for run-time incrementally reconfigurable </a:t>
            </a:r>
            <a:r>
              <a:rPr lang="en-IN" sz="1600" dirty="0" err="1" smtClean="0">
                <a:latin typeface="Times New Roman" pitchFamily="18" charset="0"/>
                <a:cs typeface="Times New Roman" pitchFamily="18" charset="0"/>
              </a:rPr>
              <a:t>fpgas</a:t>
            </a:r>
            <a:r>
              <a:rPr lang="en-IN" sz="1600" dirty="0" smtClean="0">
                <a:latin typeface="Times New Roman" pitchFamily="18" charset="0"/>
                <a:cs typeface="Times New Roman" pitchFamily="18" charset="0"/>
              </a:rPr>
              <a:t>. In: The Proceeding of the Asia and South Pacific Design Automation Conference (ASP-DAC), pp. 169–174 (2000)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Kalte</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Porrmann</a:t>
            </a:r>
            <a:r>
              <a:rPr lang="en-IN" sz="1600" dirty="0" smtClean="0">
                <a:latin typeface="Times New Roman" pitchFamily="18" charset="0"/>
                <a:cs typeface="Times New Roman" pitchFamily="18" charset="0"/>
              </a:rPr>
              <a:t>, M.: Context saving and restoring for multitasking in reconfigurable systems. In: Proceedings of the International Conference on Field Programmable Logic and Applications (FPL), pp. 223–228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Lu, Y., Marconi, T., </a:t>
            </a:r>
            <a:r>
              <a:rPr lang="en-IN" sz="1600" dirty="0" err="1" smtClean="0">
                <a:latin typeface="Times New Roman" pitchFamily="18" charset="0"/>
                <a:cs typeface="Times New Roman" pitchFamily="18" charset="0"/>
              </a:rPr>
              <a:t>Gaydadjiev</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Bertels</a:t>
            </a:r>
            <a:r>
              <a:rPr lang="en-IN" sz="1600" dirty="0" smtClean="0">
                <a:latin typeface="Times New Roman" pitchFamily="18" charset="0"/>
                <a:cs typeface="Times New Roman" pitchFamily="18" charset="0"/>
              </a:rPr>
              <a:t>, K.: An efficient algorithm for free resource management on the </a:t>
            </a:r>
            <a:r>
              <a:rPr lang="en-IN" sz="1600" dirty="0" err="1" smtClean="0">
                <a:latin typeface="Times New Roman" pitchFamily="18" charset="0"/>
                <a:cs typeface="Times New Roman" pitchFamily="18" charset="0"/>
              </a:rPr>
              <a:t>fpga</a:t>
            </a:r>
            <a:r>
              <a:rPr lang="en-IN" sz="1600" dirty="0" smtClean="0">
                <a:latin typeface="Times New Roman" pitchFamily="18" charset="0"/>
                <a:cs typeface="Times New Roman" pitchFamily="18" charset="0"/>
              </a:rPr>
              <a:t>. In: Proceedings of Design, Automation and Test in Europe (DATE 2008), Munich, Germany (March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Steiger</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Walder</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Platzner</a:t>
            </a:r>
            <a:r>
              <a:rPr lang="en-IN" sz="1600" dirty="0" smtClean="0">
                <a:latin typeface="Times New Roman" pitchFamily="18" charset="0"/>
                <a:cs typeface="Times New Roman" pitchFamily="18" charset="0"/>
              </a:rPr>
              <a:t>, M.: Operating systems for reconfigurable embedded platforms: </a:t>
            </a:r>
            <a:r>
              <a:rPr lang="en-IN" sz="1600" dirty="0" err="1" smtClean="0">
                <a:latin typeface="Times New Roman" pitchFamily="18" charset="0"/>
                <a:cs typeface="Times New Roman" pitchFamily="18" charset="0"/>
              </a:rPr>
              <a:t>Onlline</a:t>
            </a:r>
            <a:r>
              <a:rPr lang="en-IN" sz="1600" dirty="0" smtClean="0">
                <a:latin typeface="Times New Roman" pitchFamily="18" charset="0"/>
                <a:cs typeface="Times New Roman" pitchFamily="18" charset="0"/>
              </a:rPr>
              <a:t> scheduling of real-time tasks. IEEE Transactions on Computers 53 (November 2004)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1294</TotalTime>
  <Words>1226</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task scheduling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2021-09-14T15:07:48Z</dcterms:modified>
</cp:coreProperties>
</file>