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Student Database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An organized and systematic office solution is essential for all universities and organizations. There are many departments of administration for the maintenance of college information and student databases in any institution. All these departments provide various records regarding students. Most of these track records need to maintain information about the students. This information could be the general details like student name, address, performance, attendance etc or specific information related to departments like collection of data. All the modules in college administration are interdependent. They are maintained manually. So they need to be automated and centralized as, Information from one module will be needed by other modules. For example when a student needs his course completion certificate it needs to check many details about the student like his name, </a:t>
            </a:r>
            <a:r>
              <a:rPr lang="en-IN" sz="2000" dirty="0" err="1" smtClean="0">
                <a:latin typeface="Times New Roman" pitchFamily="18" charset="0"/>
                <a:cs typeface="Times New Roman" pitchFamily="18" charset="0"/>
              </a:rPr>
              <a:t>reg</a:t>
            </a:r>
            <a:r>
              <a:rPr lang="en-IN" sz="2000" dirty="0" smtClean="0">
                <a:latin typeface="Times New Roman" pitchFamily="18" charset="0"/>
                <a:cs typeface="Times New Roman" pitchFamily="18" charset="0"/>
              </a:rPr>
              <a:t> number, year of study, exams he attended and many other details. So it needs to contact all the modules that are office, department and examination and result of students.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that in mind, we overhauled the existing Student Database Management System and made necessary improvement to streamline the processes. Administrators using the system will find that the process of recording and retrieving students information and managing their classes, including marking of attendance, is now a breeze. In general, this project aims to enhance efficiency and at the same time maintain information accurateness. Later in this report, features and improvement that allow achievement to this goal will be demonstrated and highlighted. Our work is useful for easy user interface. We are planning to </a:t>
            </a:r>
            <a:r>
              <a:rPr lang="en-IN" sz="2000" dirty="0" err="1" smtClean="0">
                <a:latin typeface="Times New Roman" pitchFamily="18" charset="0"/>
                <a:cs typeface="Times New Roman" pitchFamily="18" charset="0"/>
              </a:rPr>
              <a:t>uttilize</a:t>
            </a:r>
            <a:r>
              <a:rPr lang="en-IN" sz="2000" dirty="0" smtClean="0">
                <a:latin typeface="Times New Roman" pitchFamily="18" charset="0"/>
                <a:cs typeface="Times New Roman" pitchFamily="18" charset="0"/>
              </a:rPr>
              <a:t> the powerful database management, data retrieval and data manipulation. We will provides more ease for managing the data than manually maintaining in the documents. Our work is useful for saving valuable time and reduces the huge paper work.</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student database management system is automation of manual performance record management which enables the user to assess necessary data at any place and any time through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development of this web application is done by following the steps in a software development life </a:t>
            </a:r>
            <a:r>
              <a:rPr lang="en-IN" sz="2000" dirty="0" smtClean="0">
                <a:latin typeface="Times New Roman" pitchFamily="18" charset="0"/>
                <a:cs typeface="Times New Roman" pitchFamily="18" charset="0"/>
              </a:rPr>
              <a:t>cycle.</a:t>
            </a:r>
          </a:p>
          <a:p>
            <a:pPr algn="just">
              <a:lnSpc>
                <a:spcPct val="150000"/>
              </a:lnSpc>
            </a:pPr>
            <a:r>
              <a:rPr lang="en-IN" sz="2000" dirty="0" smtClean="0">
                <a:latin typeface="Times New Roman" pitchFamily="18" charset="0"/>
                <a:cs typeface="Times New Roman" pitchFamily="18" charset="0"/>
              </a:rPr>
              <a:t>It is based on iterative and incremental development, where requirements and solutions evolve through collaboration between </a:t>
            </a:r>
            <a:r>
              <a:rPr lang="en-IN" sz="2000" dirty="0" smtClean="0">
                <a:latin typeface="Times New Roman" pitchFamily="18" charset="0"/>
                <a:cs typeface="Times New Roman" pitchFamily="18" charset="0"/>
              </a:rPr>
              <a:t>cross functional </a:t>
            </a:r>
            <a:r>
              <a:rPr lang="en-IN" sz="2000" dirty="0" smtClean="0">
                <a:latin typeface="Times New Roman" pitchFamily="18" charset="0"/>
                <a:cs typeface="Times New Roman" pitchFamily="18" charset="0"/>
              </a:rPr>
              <a:t>teams.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used with any type of the project, but it needs more involvement from customer and to be interactive.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codes and database are tested to ensure the results obtained are as intended. More time is spent on both development and testing stages because it is inevitable to have errors and issues and buffer time is allocated for troubleshooting.</a:t>
            </a:r>
          </a:p>
          <a:p>
            <a:pPr algn="just">
              <a:lnSpc>
                <a:spcPct val="150000"/>
              </a:lnSpc>
            </a:pPr>
            <a:r>
              <a:rPr lang="en-IN" sz="2000" dirty="0" smtClean="0">
                <a:latin typeface="Times New Roman" pitchFamily="18" charset="0"/>
                <a:cs typeface="Times New Roman" pitchFamily="18" charset="0"/>
              </a:rPr>
              <a:t>In the process of doing this project, obstacles have been encountered. I have learnt to be more flexible in resolving issues. </a:t>
            </a:r>
          </a:p>
          <a:p>
            <a:pPr algn="just">
              <a:lnSpc>
                <a:spcPct val="150000"/>
              </a:lnSpc>
            </a:pPr>
            <a:r>
              <a:rPr lang="en-IN" sz="2000" dirty="0" smtClean="0">
                <a:latin typeface="Times New Roman" pitchFamily="18" charset="0"/>
                <a:cs typeface="Times New Roman" pitchFamily="18" charset="0"/>
              </a:rPr>
              <a:t>This matrix lists the severity which is also known as the impact level in terms of High, Medium and Low.</a:t>
            </a:r>
          </a:p>
          <a:p>
            <a:pPr algn="just">
              <a:lnSpc>
                <a:spcPct val="150000"/>
              </a:lnSpc>
            </a:pPr>
            <a:r>
              <a:rPr lang="en-IN" sz="2000" dirty="0" smtClean="0">
                <a:latin typeface="Times New Roman" pitchFamily="18" charset="0"/>
                <a:cs typeface="Times New Roman" pitchFamily="18" charset="0"/>
              </a:rPr>
              <a:t>Some of the codes required amendments and improvement to it so these are being developed at this fourth stage of the waterfall model. With the development completed, testing will begin.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system aims at eliminating the practice of time consuming and vulnerable tradition of manual maintenance of student information in paper at the very basic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these track records need to maintain information about the students. Thus by proposing a computerizes student record management system will enable the users to access data at any time and any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student web portal enables huge storage of data and easy retrieval.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many departments in a college thus but introducing a student web portal will centralize the administration and the entire system will work as one single entity.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There are many advantages for using PHP thus no need for the switch to another scripting language.</a:t>
            </a:r>
          </a:p>
          <a:p>
            <a:pPr algn="just">
              <a:lnSpc>
                <a:spcPct val="150000"/>
              </a:lnSpc>
            </a:pPr>
            <a:r>
              <a:rPr lang="en-IN" sz="2000" dirty="0" smtClean="0">
                <a:latin typeface="Times New Roman" pitchFamily="18" charset="0"/>
                <a:cs typeface="Times New Roman" pitchFamily="18" charset="0"/>
              </a:rPr>
              <a:t>This information could be the general details like student name, address, performance, attendance etc or specific information related to departments like collection of data.</a:t>
            </a:r>
          </a:p>
          <a:p>
            <a:pPr algn="just">
              <a:lnSpc>
                <a:spcPct val="150000"/>
              </a:lnSpc>
            </a:pPr>
            <a:r>
              <a:rPr lang="en-IN" sz="2000" dirty="0" smtClean="0">
                <a:latin typeface="Times New Roman" pitchFamily="18" charset="0"/>
                <a:cs typeface="Times New Roman" pitchFamily="18" charset="0"/>
              </a:rPr>
              <a:t>These servers include PHP and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in their installation packages thus allowing smoother and simpler download process. However, based on the performance and interface, </a:t>
            </a:r>
            <a:r>
              <a:rPr lang="en-IN" sz="2000" dirty="0" err="1" smtClean="0">
                <a:latin typeface="Times New Roman" pitchFamily="18" charset="0"/>
                <a:cs typeface="Times New Roman" pitchFamily="18" charset="0"/>
              </a:rPr>
              <a:t>Wamp</a:t>
            </a:r>
            <a:r>
              <a:rPr lang="en-IN" sz="2000" dirty="0" smtClean="0">
                <a:latin typeface="Times New Roman" pitchFamily="18" charset="0"/>
                <a:cs typeface="Times New Roman" pitchFamily="18" charset="0"/>
              </a:rPr>
              <a:t> or LAMP server is the preferred choice.</a:t>
            </a:r>
          </a:p>
          <a:p>
            <a:pPr algn="just">
              <a:lnSpc>
                <a:spcPct val="150000"/>
              </a:lnSpc>
            </a:pPr>
            <a:r>
              <a:rPr lang="en-IN" sz="2000" dirty="0" smtClean="0">
                <a:latin typeface="Times New Roman" pitchFamily="18" charset="0"/>
                <a:cs typeface="Times New Roman" pitchFamily="18" charset="0"/>
              </a:rPr>
              <a:t>In general, this project aims to enhance efficiency and at the same time maintain information accurateness.</a:t>
            </a:r>
          </a:p>
          <a:p>
            <a:pPr algn="just">
              <a:lnSpc>
                <a:spcPct val="150000"/>
              </a:lnSpc>
            </a:pPr>
            <a:r>
              <a:rPr lang="en-IN" sz="2000" dirty="0" smtClean="0">
                <a:latin typeface="Times New Roman" pitchFamily="18" charset="0"/>
                <a:cs typeface="Times New Roman" pitchFamily="18" charset="0"/>
              </a:rPr>
              <a:t>If a database has anomalies, it is affecting the efficiency and data integrity.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219200"/>
            <a:ext cx="7086600" cy="471963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Simplicity is never simple. As we have seen in this project, the process of creating a </a:t>
            </a:r>
            <a:r>
              <a:rPr lang="en-IN" sz="1900" dirty="0" err="1" smtClean="0">
                <a:latin typeface="Times New Roman" pitchFamily="18" charset="0"/>
                <a:cs typeface="Times New Roman" pitchFamily="18" charset="0"/>
              </a:rPr>
              <a:t>userfriendly</a:t>
            </a:r>
            <a:r>
              <a:rPr lang="en-IN" sz="1900" dirty="0" smtClean="0">
                <a:latin typeface="Times New Roman" pitchFamily="18" charset="0"/>
                <a:cs typeface="Times New Roman" pitchFamily="18" charset="0"/>
              </a:rPr>
              <a:t> and straightforward platform that facilitates the administrator’s job is one filled with complexity. From understanding user requirements to system design and finally system prototype and finalization, every step requires in-depth understanding and commitment towards achieving the objectives of the project. Although the student database management module is not fully integrated to the system and used on real time, the system prototype demonstrates easy navigation and data are stored in a systematic way. Overall, efficiency has improved and work processes simplified. Although all the objectives have been met, the system still has room for improvement. The system is robust and flexible enough for future upgrade using advanced technology and devices.</a:t>
            </a:r>
            <a:endParaRPr lang="en-US"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1332</TotalTime>
  <Words>932</Words>
  <Application>Microsoft Office PowerPoint</Application>
  <PresentationFormat>On-screen Show (4:3)</PresentationFormat>
  <Paragraphs>40</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Student Database Management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2021-09-11T07:35:16Z</dcterms:modified>
</cp:coreProperties>
</file>