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Reservation Management System in PHP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management and booking of Rooms in hotels is a tedious and complicated task especially if it is done manually. Keeping track of large customers and all their details requires an inordinate space for file cabinets, not to mention the time the hotel administrator would spend going back and forth to file cabinets so as to look up each customer’s information. This is why a good hotel reservation system is needed to make this task as easy as possible. This paper shows how the noted complicated human task can be solved by using a database Management System together with scripting and programming languages like Html and PHP respectively as the key tools in the development of a hotel reservation System. The system was developed using the object-oriented software development approach which includes the use of object-oriented analysis, object- oriented design and </a:t>
            </a:r>
            <a:r>
              <a:rPr lang="en-IN" sz="2000" dirty="0" err="1" smtClean="0">
                <a:latin typeface="Times New Roman" pitchFamily="18" charset="0"/>
                <a:cs typeface="Times New Roman" pitchFamily="18" charset="0"/>
              </a:rPr>
              <a:t>objectoriented</a:t>
            </a:r>
            <a:r>
              <a:rPr lang="en-IN" sz="2000" dirty="0" smtClean="0">
                <a:latin typeface="Times New Roman" pitchFamily="18" charset="0"/>
                <a:cs typeface="Times New Roman" pitchFamily="18" charset="0"/>
              </a:rPr>
              <a:t> programming. This was done so that the developed software can be maintainable, reliable and scalable.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website provides complete information regarding currently running movies on </a:t>
            </a:r>
            <a:r>
              <a:rPr lang="en-IN" sz="2000" dirty="0" err="1" smtClean="0">
                <a:latin typeface="Times New Roman" pitchFamily="18" charset="0"/>
                <a:cs typeface="Times New Roman" pitchFamily="18" charset="0"/>
              </a:rPr>
              <a:t>allthe</a:t>
            </a:r>
            <a:r>
              <a:rPr lang="en-IN" sz="2000" dirty="0" smtClean="0">
                <a:latin typeface="Times New Roman" pitchFamily="18" charset="0"/>
                <a:cs typeface="Times New Roman" pitchFamily="18" charset="0"/>
              </a:rPr>
              <a:t> screens with details </a:t>
            </a:r>
            <a:r>
              <a:rPr lang="en-IN" sz="2000" dirty="0" err="1" smtClean="0">
                <a:latin typeface="Times New Roman" pitchFamily="18" charset="0"/>
                <a:cs typeface="Times New Roman" pitchFamily="18" charset="0"/>
              </a:rPr>
              <a:t>ofshowtimings</a:t>
            </a:r>
            <a:r>
              <a:rPr lang="en-IN" sz="2000" dirty="0" smtClean="0">
                <a:latin typeface="Times New Roman" pitchFamily="18" charset="0"/>
                <a:cs typeface="Times New Roman" pitchFamily="18" charset="0"/>
              </a:rPr>
              <a:t>, available seats.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Ticket </a:t>
            </a:r>
            <a:r>
              <a:rPr lang="en-IN" sz="2000" dirty="0" smtClean="0">
                <a:latin typeface="Times New Roman" pitchFamily="18" charset="0"/>
                <a:cs typeface="Times New Roman" pitchFamily="18" charset="0"/>
              </a:rPr>
              <a:t>reservations are done using credit card and can be cancelled if needed.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online tickets reservation system is one </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 best </a:t>
            </a:r>
            <a:r>
              <a:rPr lang="en-IN" sz="2000" dirty="0" smtClean="0">
                <a:latin typeface="Times New Roman" pitchFamily="18" charset="0"/>
                <a:cs typeface="Times New Roman" pitchFamily="18" charset="0"/>
              </a:rPr>
              <a:t>opportunities for </a:t>
            </a:r>
            <a:r>
              <a:rPr lang="en-IN" sz="2000" dirty="0" smtClean="0">
                <a:latin typeface="Times New Roman" pitchFamily="18" charset="0"/>
                <a:cs typeface="Times New Roman" pitchFamily="18" charset="0"/>
              </a:rPr>
              <a:t>those who cannot afford enough time to get their tickets reserved standing in long queues.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People </a:t>
            </a:r>
            <a:r>
              <a:rPr lang="en-IN" sz="2000" dirty="0" smtClean="0">
                <a:latin typeface="Times New Roman" pitchFamily="18" charset="0"/>
                <a:cs typeface="Times New Roman" pitchFamily="18" charset="0"/>
              </a:rPr>
              <a:t>can book tickets online at any time of day or night. Our reservation system also provides option to cancel the tickets which are reserved </a:t>
            </a:r>
            <a:r>
              <a:rPr lang="en-IN" sz="2000" dirty="0" smtClean="0">
                <a:latin typeface="Times New Roman" pitchFamily="18" charset="0"/>
                <a:cs typeface="Times New Roman" pitchFamily="18" charset="0"/>
              </a:rPr>
              <a:t>previously.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solves the problem of the existing system by providing a more efficient, effective and user-friendly way of room reservation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was done so as to know if the system can meet the identified system requirements and solve the problem of the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of slow paper filing systems will be solved and also making records and accounts easily accessible to add and retrieve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many-to-many relationship often causes problems in practical examples of normalized databases, so it is better to break many-to-many relationships into a series of one-to-many relationships.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Design is the first step in the development phase for any techniques and principles for the purpose of defining a device, a process or system in sufficient detail to permit its physical realization.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 </a:t>
            </a:r>
            <a:r>
              <a:rPr lang="en-IN" sz="2000" dirty="0" smtClean="0">
                <a:latin typeface="Times New Roman" pitchFamily="18" charset="0"/>
                <a:cs typeface="Times New Roman" pitchFamily="18" charset="0"/>
              </a:rPr>
              <a:t>tourists from other KSA need to call directly for booking purposes. So they cannot get the chance to view their apartment rooms or hotels rooms before they make book.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language is to visualize the design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gives a graphic over-view of the actors involved in a system directly. It shows how different functions needed by the actors how they are interacted.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Reservation is the most important part of any hotel system, this process should be efficient so it can serve the commercial goals of the hotel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Performance</a:t>
            </a:r>
            <a:r>
              <a:rPr lang="en-IN" sz="2000" dirty="0" smtClean="0">
                <a:latin typeface="Times New Roman" pitchFamily="18" charset="0"/>
                <a:cs typeface="Times New Roman" pitchFamily="18" charset="0"/>
              </a:rPr>
              <a:t>: the system will be designed in a way to respond to user’s needs quickly through the use of an application server (</a:t>
            </a:r>
            <a:r>
              <a:rPr lang="en-IN" sz="2000" dirty="0" err="1" smtClean="0">
                <a:latin typeface="Times New Roman" pitchFamily="18" charset="0"/>
                <a:cs typeface="Times New Roman" pitchFamily="18" charset="0"/>
              </a:rPr>
              <a:t>i.e.WAMP</a:t>
            </a:r>
            <a:r>
              <a:rPr lang="en-IN" sz="2000" dirty="0" smtClean="0">
                <a:latin typeface="Times New Roman" pitchFamily="18" charset="0"/>
                <a:cs typeface="Times New Roman" pitchFamily="18" charset="0"/>
              </a:rPr>
              <a:t>).It can also cope with the required volume of transactions through the use of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management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will help hoteliers to control all reservations that come from different sources in a single control system, distribute rooms </a:t>
            </a:r>
            <a:r>
              <a:rPr lang="en-IN" sz="2000" dirty="0" err="1" smtClean="0">
                <a:latin typeface="Times New Roman" pitchFamily="18" charset="0"/>
                <a:cs typeface="Times New Roman" pitchFamily="18" charset="0"/>
              </a:rPr>
              <a:t>favorably</a:t>
            </a:r>
            <a:r>
              <a:rPr lang="en-IN" sz="2000" dirty="0" smtClean="0">
                <a:latin typeface="Times New Roman" pitchFamily="18" charset="0"/>
                <a:cs typeface="Times New Roman" pitchFamily="18" charset="0"/>
              </a:rPr>
              <a:t> to different online channels and analyze the contribution each sales channel provides to revenue, identifying the most efficient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management of Grand Villa Hotels have seen the need to move from their current system of room reservation to a more efficient and less time consuming method which is already in the system.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69280"/>
        </p:xfrm>
        <a:graphic>
          <a:graphicData uri="http://schemas.openxmlformats.org/drawingml/2006/table">
            <a:tbl>
              <a:tblPr firstRow="1" bandRow="1">
                <a:tableStyleId>{5C22544A-7EE6-4342-B048-85BDC9FD1C3A}</a:tableStyleId>
              </a:tblPr>
              <a:tblGrid>
                <a:gridCol w="2622550"/>
                <a:gridCol w="118745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Database Management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Digdarhal Lan Dhonju, (June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database-management system (DBMS) is a collection of interrelated data and a set of programs to access those data. This is a collection of related data with an implicit meaning and hence is a database.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Integrated Information System For Reserving Rooms In Hotels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 Safarini Osama, (2011),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One of these is managing the room reservations for groups and individual, to focus necessary needs in hotels and to be integrated with accounting system.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Principles Of Information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Ralph M. Stair, George Reynolds, (2012)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Our primary objective is to provide the best information systems text and accompanying materials for the first information technology course required of all business students.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Hotel Management Software Reqirement Specification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Sandra Busil, (February 2002),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gives a comprehensive view of how the system is supposed to work and what is to be expected by the end users.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1.png"/>
          <p:cNvPicPr>
            <a:picLocks noGrp="1" noChangeAspect="1" noChangeArrowheads="1"/>
          </p:cNvPicPr>
          <p:nvPr>
            <p:ph idx="1"/>
          </p:nvPr>
        </p:nvPicPr>
        <p:blipFill>
          <a:blip r:embed="rId2"/>
          <a:srcRect/>
          <a:stretch>
            <a:fillRect/>
          </a:stretch>
        </p:blipFill>
        <p:spPr bwMode="auto">
          <a:xfrm>
            <a:off x="1524000" y="1371600"/>
            <a:ext cx="6781800" cy="5257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Hotel </a:t>
            </a:r>
            <a:r>
              <a:rPr lang="en-IN" sz="2000" dirty="0" smtClean="0">
                <a:latin typeface="Times New Roman" pitchFamily="18" charset="0"/>
                <a:cs typeface="Times New Roman" pitchFamily="18" charset="0"/>
              </a:rPr>
              <a:t>needs to maintain the record of guests and reserve rooms beforehand. Customers should be able to know the availability of the rooms on a particular date. They should be able to reserve the available rooms according to their need in advance so as to make their stay comfortable. No hotel reservation system can operate alone in the hotel, because it concentrates mainly in reservation process, the system needs an accounting system and a management information system, and so it can serve all the needs of the hotel. It is therefore very important to build new and modern flexible dynamic effective compatible reusable information systems including database to help manipulate different processes and operations that are carried out in hotels.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Anqi</a:t>
            </a:r>
            <a:r>
              <a:rPr lang="en-IN" sz="1800" dirty="0" smtClean="0">
                <a:latin typeface="Times New Roman" pitchFamily="18" charset="0"/>
                <a:cs typeface="Times New Roman" pitchFamily="18" charset="0"/>
              </a:rPr>
              <a:t> Chen, </a:t>
            </a:r>
            <a:r>
              <a:rPr lang="en-IN" sz="1800" dirty="0" err="1" smtClean="0">
                <a:latin typeface="Times New Roman" pitchFamily="18" charset="0"/>
                <a:cs typeface="Times New Roman" pitchFamily="18" charset="0"/>
              </a:rPr>
              <a:t>Ajaec</a:t>
            </a:r>
            <a:r>
              <a:rPr lang="en-IN" sz="1800" dirty="0" smtClean="0">
                <a:latin typeface="Times New Roman" pitchFamily="18" charset="0"/>
                <a:cs typeface="Times New Roman" pitchFamily="18" charset="0"/>
              </a:rPr>
              <a:t> Systems(2003), Hotel Reservation System, 10th Edition, Pg 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Carol Britton, Jill </a:t>
            </a:r>
            <a:r>
              <a:rPr lang="en-IN" sz="1800" dirty="0" err="1" smtClean="0">
                <a:latin typeface="Times New Roman" pitchFamily="18" charset="0"/>
                <a:cs typeface="Times New Roman" pitchFamily="18" charset="0"/>
              </a:rPr>
              <a:t>Doake</a:t>
            </a:r>
            <a:r>
              <a:rPr lang="en-IN" sz="1800" dirty="0" smtClean="0">
                <a:latin typeface="Times New Roman" pitchFamily="18" charset="0"/>
                <a:cs typeface="Times New Roman" pitchFamily="18" charset="0"/>
              </a:rPr>
              <a:t>, (1993), Software System Development: A Gentle Introduction, 2nd Edition, </a:t>
            </a:r>
            <a:r>
              <a:rPr lang="en-IN" sz="1800" dirty="0" err="1" smtClean="0">
                <a:latin typeface="Times New Roman" pitchFamily="18" charset="0"/>
                <a:cs typeface="Times New Roman" pitchFamily="18" charset="0"/>
              </a:rPr>
              <a:t>McgrawHill</a:t>
            </a:r>
            <a:r>
              <a:rPr lang="en-IN" sz="1800" dirty="0" smtClean="0">
                <a:latin typeface="Times New Roman" pitchFamily="18" charset="0"/>
                <a:cs typeface="Times New Roman" pitchFamily="18" charset="0"/>
              </a:rPr>
              <a:t> Publishing Company, </a:t>
            </a:r>
            <a:r>
              <a:rPr lang="en-IN" sz="1800" dirty="0" err="1" smtClean="0">
                <a:latin typeface="Times New Roman" pitchFamily="18" charset="0"/>
                <a:cs typeface="Times New Roman" pitchFamily="18" charset="0"/>
              </a:rPr>
              <a:t>Shopenhangers</a:t>
            </a:r>
            <a:r>
              <a:rPr lang="en-IN" sz="1800" dirty="0" smtClean="0">
                <a:latin typeface="Times New Roman" pitchFamily="18" charset="0"/>
                <a:cs typeface="Times New Roman" pitchFamily="18" charset="0"/>
              </a:rPr>
              <a:t> Road, Maidenhead, Berkshire, Sl6 2QL, England, Pgs 87-209.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Digdarhal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Dhonju</a:t>
            </a:r>
            <a:r>
              <a:rPr lang="en-IN" sz="1800" dirty="0" smtClean="0">
                <a:latin typeface="Times New Roman" pitchFamily="18" charset="0"/>
                <a:cs typeface="Times New Roman" pitchFamily="18" charset="0"/>
              </a:rPr>
              <a:t>, (June 2001), Database Management System, Department Of Computer Science, Kathmandu University, Pgs 25-27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Dr </a:t>
            </a:r>
            <a:r>
              <a:rPr lang="en-IN" sz="1800" dirty="0" err="1" smtClean="0">
                <a:latin typeface="Times New Roman" pitchFamily="18" charset="0"/>
                <a:cs typeface="Times New Roman" pitchFamily="18" charset="0"/>
              </a:rPr>
              <a:t>Safarini</a:t>
            </a:r>
            <a:r>
              <a:rPr lang="en-IN" sz="1800" dirty="0" smtClean="0">
                <a:latin typeface="Times New Roman" pitchFamily="18" charset="0"/>
                <a:cs typeface="Times New Roman" pitchFamily="18" charset="0"/>
              </a:rPr>
              <a:t> Osama, (2011), Integrated Information System For Reserving Rooms In Hotels.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Hotel Industry Magazine, 4th April,2011, Reservation Systems: Latest Trend In Reservation, Viewed 20 September, 2012, http://www.hotel-Industry.co.uk/2011/04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Julie C </a:t>
            </a:r>
            <a:r>
              <a:rPr lang="en-IN" sz="2000" dirty="0" err="1" smtClean="0">
                <a:latin typeface="Times New Roman" pitchFamily="18" charset="0"/>
                <a:cs typeface="Times New Roman" pitchFamily="18" charset="0"/>
              </a:rPr>
              <a:t>Meloni</a:t>
            </a:r>
            <a:r>
              <a:rPr lang="en-IN" sz="2000" dirty="0" smtClean="0">
                <a:latin typeface="Times New Roman" pitchFamily="18" charset="0"/>
                <a:cs typeface="Times New Roman" pitchFamily="18" charset="0"/>
              </a:rPr>
              <a:t>, (December 11,2002), Teach Yourself </a:t>
            </a:r>
            <a:r>
              <a:rPr lang="en-IN" sz="2000" dirty="0" err="1" smtClean="0">
                <a:latin typeface="Times New Roman" pitchFamily="18" charset="0"/>
                <a:cs typeface="Times New Roman" pitchFamily="18" charset="0"/>
              </a:rPr>
              <a:t>Php</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&amp; Apache In 24 Hrs, </a:t>
            </a:r>
            <a:r>
              <a:rPr lang="en-IN" sz="2000" dirty="0" err="1" smtClean="0">
                <a:latin typeface="Times New Roman" pitchFamily="18" charset="0"/>
                <a:cs typeface="Times New Roman" pitchFamily="18" charset="0"/>
              </a:rPr>
              <a:t>Sama</a:t>
            </a:r>
            <a:r>
              <a:rPr lang="en-IN" sz="2000" dirty="0" smtClean="0">
                <a:latin typeface="Times New Roman" pitchFamily="18" charset="0"/>
                <a:cs typeface="Times New Roman" pitchFamily="18" charset="0"/>
              </a:rPr>
              <a:t> Publisher, Pgs 300-400.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Micheal</a:t>
            </a:r>
            <a:r>
              <a:rPr lang="en-IN" sz="2000" dirty="0" smtClean="0">
                <a:latin typeface="Times New Roman" pitchFamily="18" charset="0"/>
                <a:cs typeface="Times New Roman" pitchFamily="18" charset="0"/>
              </a:rPr>
              <a:t>, (2003), Database Design For Mere Mortals, A Hand- On Guild To Relational Database Design, 2nd Edition, Pg 611.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Press Release, November 18 2009, The History Of Hotels, Viewed 20 September, 2012,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Ralph M. Stair, George Reynolds, (2012) Principles Of Information Systems, 10th Edition, Pg 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10]Sandra </a:t>
            </a:r>
            <a:r>
              <a:rPr lang="en-IN" sz="2000" dirty="0" err="1" smtClean="0">
                <a:latin typeface="Times New Roman" pitchFamily="18" charset="0"/>
                <a:cs typeface="Times New Roman" pitchFamily="18" charset="0"/>
              </a:rPr>
              <a:t>Busil</a:t>
            </a:r>
            <a:r>
              <a:rPr lang="en-IN" sz="2000" dirty="0" smtClean="0">
                <a:latin typeface="Times New Roman" pitchFamily="18" charset="0"/>
                <a:cs typeface="Times New Roman" pitchFamily="18" charset="0"/>
              </a:rPr>
              <a:t>, (February 2002), Hotel Management Software </a:t>
            </a:r>
            <a:r>
              <a:rPr lang="en-IN" sz="2000" dirty="0" err="1" smtClean="0">
                <a:latin typeface="Times New Roman" pitchFamily="18" charset="0"/>
                <a:cs typeface="Times New Roman" pitchFamily="18" charset="0"/>
              </a:rPr>
              <a:t>Reqirement</a:t>
            </a:r>
            <a:r>
              <a:rPr lang="en-IN" sz="2000" dirty="0" smtClean="0">
                <a:latin typeface="Times New Roman" pitchFamily="18" charset="0"/>
                <a:cs typeface="Times New Roman" pitchFamily="18" charset="0"/>
              </a:rPr>
              <a:t> Specification, Versions 1.1, Pgs 1- 11.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1211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Reservation Management System in PHP</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2021-09-13T15:31:48Z</dcterms:modified>
</cp:coreProperties>
</file>