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Easy to use Project Management System in PHP</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Project </a:t>
            </a:r>
            <a:r>
              <a:rPr lang="en-IN" sz="2000" dirty="0" smtClean="0">
                <a:latin typeface="Times New Roman" pitchFamily="18" charset="0"/>
                <a:cs typeface="Times New Roman" pitchFamily="18" charset="0"/>
              </a:rPr>
              <a:t>management systems represent a rapidly growing technology in IT industry. As the number of users, who utilize project management applications continues to grow, web based project management systems enter a critical role in a multitude of companies. Thus, a proper project management system plays a distinctive part in ensuring reliable, robust and high quality web applications for customers. Developing a web based project management system and showing how, in turns, it helps users to handle projects. These processes in everyday´s working life, is the scope of the thesis. The reliability and robustness of a web based project management system has also been set as the structure of the current thesis. Finally, a web based project management system has been developed, which highly meets the standards and requirements set by the company. The web based project management system uses an already integrated TRAC application that has improved to suite companies needs.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is communication within the group, and the other is accumulation of knowledge and experience – in case a valuable participant leaves or a new project is started that can build on experience gained with other existing projects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issues are addressed by a category of software designed for the sole purpose of aiding teamwork.</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other words, sections intended only for a certain participants to see are visible only to their personal group members.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Administrator </a:t>
            </a:r>
            <a:r>
              <a:rPr lang="en-IN" sz="2000" dirty="0" smtClean="0">
                <a:latin typeface="Times New Roman" pitchFamily="18" charset="0"/>
                <a:cs typeface="Times New Roman" pitchFamily="18" charset="0"/>
              </a:rPr>
              <a:t>is by default a member of all existing and newly created groups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Those have been added with changes of working code, which has been committed to web through user interface, with all the errors solved and described the problem itself.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for the purposes of locating and fixing bugs, it is vitally important to be able to retrieve and run different versions of the system to determine in which version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occurs.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occurs some limitations and problems in Subversion, namely SVN allows only directory access control and has less detail file access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Problem </a:t>
            </a:r>
            <a:r>
              <a:rPr lang="en-IN" sz="2000" dirty="0" smtClean="0">
                <a:latin typeface="Times New Roman" pitchFamily="18" charset="0"/>
                <a:cs typeface="Times New Roman" pitchFamily="18" charset="0"/>
              </a:rPr>
              <a:t>occurs in Subversion and in projects where directories are not structured to address the functional separation among various objects.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main purpose of the Information Architecture document is to simplify the communication process between the client and the web team: it allows both sides to discuss and brainstorm the placement of all elements on the website before the actual development is done.</a:t>
            </a:r>
          </a:p>
          <a:p>
            <a:pPr algn="just">
              <a:lnSpc>
                <a:spcPct val="150000"/>
              </a:lnSpc>
            </a:pPr>
            <a:r>
              <a:rPr lang="en-IN" sz="2000" dirty="0" smtClean="0">
                <a:latin typeface="Times New Roman" pitchFamily="18" charset="0"/>
                <a:cs typeface="Times New Roman" pitchFamily="18" charset="0"/>
              </a:rPr>
              <a:t>It is available only for research purposes and may not be used in violation of copyright laws or for unlawful purposes.</a:t>
            </a:r>
          </a:p>
          <a:p>
            <a:pPr algn="just">
              <a:lnSpc>
                <a:spcPct val="150000"/>
              </a:lnSpc>
            </a:pPr>
            <a:r>
              <a:rPr lang="en-IN" sz="2000" dirty="0" smtClean="0">
                <a:latin typeface="Times New Roman" pitchFamily="18" charset="0"/>
                <a:cs typeface="Times New Roman" pitchFamily="18" charset="0"/>
              </a:rPr>
              <a:t>The purpose of most of the websites on the World Wide Web is to convey information: text, images, videos and products to its visitors.</a:t>
            </a:r>
          </a:p>
          <a:p>
            <a:pPr algn="just">
              <a:lnSpc>
                <a:spcPct val="150000"/>
              </a:lnSpc>
            </a:pPr>
            <a:r>
              <a:rPr lang="en-IN" sz="2000" dirty="0" smtClean="0">
                <a:latin typeface="Times New Roman" pitchFamily="18" charset="0"/>
                <a:cs typeface="Times New Roman" pitchFamily="18" charset="0"/>
              </a:rPr>
              <a:t>The purpose of the testing phase is to ensure that all the requirements have been implemented, and that the application contains no errors or inaccuracies.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Web based </a:t>
            </a:r>
            <a:r>
              <a:rPr lang="en-IN" sz="2000" dirty="0" smtClean="0">
                <a:latin typeface="Times New Roman" pitchFamily="18" charset="0"/>
                <a:cs typeface="Times New Roman" pitchFamily="18" charset="0"/>
              </a:rPr>
              <a:t>project management system can surprisingly increase performance, productivity and efficiency within an organization.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Project management is like a series of actions added to a process of getting things done on a project by working with project team members to reach project schedule, cost and technical performance objectives.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Include reliability, maintenance, and test features that are necessary to meet performance and quality requirements, and to ensure that testing can be performed to verify the requirements.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web based project management system there has been used an already implemented TRAC system to improve </a:t>
            </a:r>
            <a:r>
              <a:rPr lang="en-IN" sz="2000" dirty="0" err="1" smtClean="0">
                <a:latin typeface="Times New Roman" pitchFamily="18" charset="0"/>
                <a:cs typeface="Times New Roman" pitchFamily="18" charset="0"/>
              </a:rPr>
              <a:t>company‟s</a:t>
            </a:r>
            <a:r>
              <a:rPr lang="en-IN" sz="2000" dirty="0" smtClean="0">
                <a:latin typeface="Times New Roman" pitchFamily="18" charset="0"/>
                <a:cs typeface="Times New Roman" pitchFamily="18" charset="0"/>
              </a:rPr>
              <a:t> everyday use and to increase performance, productivity and efficiency.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76400" y="1676400"/>
            <a:ext cx="6019800" cy="4724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5181600"/>
          </a:xfrm>
        </p:spPr>
        <p:txBody>
          <a:bodyPr>
            <a:noAutofit/>
          </a:bodyPr>
          <a:lstStyle/>
          <a:p>
            <a:pPr algn="just">
              <a:lnSpc>
                <a:spcPct val="12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aim of the project was to make a complete, fully working web based project management system for the company. Requirements from the company has been gathered and taken into account. In web based project management system there has been used an already implemented TRAC system to improve </a:t>
            </a:r>
            <a:r>
              <a:rPr lang="en-IN" sz="1900" dirty="0" err="1" smtClean="0">
                <a:latin typeface="Times New Roman" pitchFamily="18" charset="0"/>
                <a:cs typeface="Times New Roman" pitchFamily="18" charset="0"/>
              </a:rPr>
              <a:t>company‟s</a:t>
            </a:r>
            <a:r>
              <a:rPr lang="en-IN" sz="1900" dirty="0" smtClean="0">
                <a:latin typeface="Times New Roman" pitchFamily="18" charset="0"/>
                <a:cs typeface="Times New Roman" pitchFamily="18" charset="0"/>
              </a:rPr>
              <a:t> everyday use and to increase performance, productivity and efficiency. As a good project management system it has a possibility to upload, download and delete files and uniformly gives change for developers to be in constant contact with the customer requirements and expectations for the project. User management tool in web based project management system is a good appliance for keeping eye on the project and for giving rights to different users by system administrator in company. This all makes a complete and good communication system inside company, all data and material will be accessible from one place, to facilitate the solution of a project and contact communication with a client. Finally, the whole system has been tested to ensure that everything functions correctly before the system processes actual data and produces information that people will relay on. </a:t>
            </a:r>
            <a:endParaRPr lang="en-US" sz="19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Software project management: from concept to deployment / </a:t>
            </a:r>
            <a:r>
              <a:rPr lang="en-IN" sz="2000" dirty="0" err="1" smtClean="0">
                <a:latin typeface="Times New Roman" pitchFamily="18" charset="0"/>
                <a:cs typeface="Times New Roman" pitchFamily="18" charset="0"/>
              </a:rPr>
              <a:t>Kieron</a:t>
            </a:r>
            <a:r>
              <a:rPr lang="en-IN" sz="2000" dirty="0" smtClean="0">
                <a:latin typeface="Times New Roman" pitchFamily="18" charset="0"/>
                <a:cs typeface="Times New Roman" pitchFamily="18" charset="0"/>
              </a:rPr>
              <a:t> Conway. Scottsdale (Ariz.) : </a:t>
            </a:r>
            <a:r>
              <a:rPr lang="en-IN" sz="2000" dirty="0" err="1" smtClean="0">
                <a:latin typeface="Times New Roman" pitchFamily="18" charset="0"/>
                <a:cs typeface="Times New Roman" pitchFamily="18" charset="0"/>
              </a:rPr>
              <a:t>Coriolis</a:t>
            </a:r>
            <a:r>
              <a:rPr lang="en-IN" sz="2000" dirty="0" smtClean="0">
                <a:latin typeface="Times New Roman" pitchFamily="18" charset="0"/>
                <a:cs typeface="Times New Roman" pitchFamily="18" charset="0"/>
              </a:rPr>
              <a:t>, c2001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Software project management / Bob Hughes and Mike </a:t>
            </a:r>
            <a:r>
              <a:rPr lang="en-IN" sz="2000" dirty="0" err="1" smtClean="0">
                <a:latin typeface="Times New Roman" pitchFamily="18" charset="0"/>
                <a:cs typeface="Times New Roman" pitchFamily="18" charset="0"/>
              </a:rPr>
              <a:t>Cotterell</a:t>
            </a:r>
            <a:r>
              <a:rPr lang="en-IN" sz="2000" dirty="0" smtClean="0">
                <a:latin typeface="Times New Roman" pitchFamily="18" charset="0"/>
                <a:cs typeface="Times New Roman" pitchFamily="18" charset="0"/>
              </a:rPr>
              <a:t>, London [etc.]: McGraw-Hill, c2002, 3rd ed.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Information systems project management: methods, tools and techniques / John McManus and Trevor Wood-Harper, Harlow [etc.] : Prentice Hall, c2003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Subversion version control: using the Subversion version control system in development projects / William Nagel, Upper Saddle River (N.J.): Prentice Hall/PTR, c2005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Systems Analysis and Design Shelly </a:t>
            </a:r>
            <a:r>
              <a:rPr lang="en-IN" sz="2000" dirty="0" err="1" smtClean="0">
                <a:latin typeface="Times New Roman" pitchFamily="18" charset="0"/>
                <a:cs typeface="Times New Roman" pitchFamily="18" charset="0"/>
              </a:rPr>
              <a:t>Cashman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Adamski</a:t>
            </a:r>
            <a:r>
              <a:rPr lang="en-IN" sz="2000" dirty="0" smtClean="0">
                <a:latin typeface="Times New Roman" pitchFamily="18" charset="0"/>
                <a:cs typeface="Times New Roman" pitchFamily="18" charset="0"/>
              </a:rPr>
              <a:t> Boston 1991</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Software Engineering Roger </a:t>
            </a:r>
            <a:r>
              <a:rPr lang="en-IN" sz="2000" dirty="0" err="1" smtClean="0">
                <a:latin typeface="Times New Roman" pitchFamily="18" charset="0"/>
                <a:cs typeface="Times New Roman" pitchFamily="18" charset="0"/>
              </a:rPr>
              <a:t>S.Pressman</a:t>
            </a:r>
            <a:r>
              <a:rPr lang="en-IN" sz="2000" dirty="0" smtClean="0">
                <a:latin typeface="Times New Roman" pitchFamily="18" charset="0"/>
                <a:cs typeface="Times New Roman" pitchFamily="18" charset="0"/>
              </a:rPr>
              <a:t> UK, c2000, 5th ed.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Ubuntu</a:t>
            </a:r>
            <a:r>
              <a:rPr lang="en-IN" sz="2000" dirty="0" smtClean="0">
                <a:latin typeface="Times New Roman" pitchFamily="18" charset="0"/>
                <a:cs typeface="Times New Roman" pitchFamily="18" charset="0"/>
              </a:rPr>
              <a:t> - http://packages.ubuntu.com/intrepid/libapache2-mod-wsgi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Open SSH - http://sial.org/howto/openssh/publickey-auth/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..http://</a:t>
            </a:r>
            <a:r>
              <a:rPr lang="en-IN" sz="2000" dirty="0" err="1" smtClean="0">
                <a:latin typeface="Times New Roman" pitchFamily="18" charset="0"/>
                <a:cs typeface="Times New Roman" pitchFamily="18" charset="0"/>
              </a:rPr>
              <a:t>ezinearticles.com</a:t>
            </a:r>
            <a:r>
              <a:rPr lang="en-IN" sz="2000" dirty="0" smtClean="0">
                <a:latin typeface="Times New Roman" pitchFamily="18" charset="0"/>
                <a:cs typeface="Times New Roman" pitchFamily="18" charset="0"/>
              </a:rPr>
              <a:t>/?Project-Management:-History-and </a:t>
            </a:r>
            <a:r>
              <a:rPr lang="en-IN" sz="2000" dirty="0" err="1" smtClean="0">
                <a:latin typeface="Times New Roman" pitchFamily="18" charset="0"/>
                <a:cs typeface="Times New Roman" pitchFamily="18" charset="0"/>
              </a:rPr>
              <a:t>Evolution&amp;id</a:t>
            </a:r>
            <a:r>
              <a:rPr lang="en-IN" sz="2000" dirty="0" smtClean="0">
                <a:latin typeface="Times New Roman" pitchFamily="18" charset="0"/>
                <a:cs typeface="Times New Roman" pitchFamily="18" charset="0"/>
              </a:rPr>
              <a:t>=340860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TRAC - http://trac.edgewall.org/</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1011</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Easy to use Project Management System in PHP</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2021-09-13T15:59:29Z</dcterms:modified>
</cp:coreProperties>
</file>