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6"/>
  </p:notesMasterIdLst>
  <p:sldIdLst>
    <p:sldId id="322" r:id="rId2"/>
    <p:sldId id="325" r:id="rId3"/>
    <p:sldId id="260" r:id="rId4"/>
    <p:sldId id="262" r:id="rId5"/>
    <p:sldId id="263" r:id="rId6"/>
    <p:sldId id="294" r:id="rId7"/>
    <p:sldId id="327" r:id="rId8"/>
    <p:sldId id="326" r:id="rId9"/>
    <p:sldId id="330" r:id="rId10"/>
    <p:sldId id="296" r:id="rId11"/>
    <p:sldId id="295" r:id="rId12"/>
    <p:sldId id="331" r:id="rId13"/>
    <p:sldId id="323" r:id="rId14"/>
    <p:sldId id="329" r:id="rId1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9/13/2021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9/13/2021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9/13/2021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9/13/2021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9/13/2021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9/13/2021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9/13/2021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9/13/2021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9/13/2021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9/13/2021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9/13/2021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9/13/2021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9/13/2021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IN" b="1" dirty="0" smtClean="0">
                <a:latin typeface="Times New Roman" pitchFamily="18" charset="0"/>
                <a:cs typeface="Times New Roman" pitchFamily="18" charset="0"/>
              </a:rPr>
              <a:t>Cloud Computing with PHP – Using Amazon S3 with the </a:t>
            </a:r>
            <a:r>
              <a:rPr lang="en-IN" b="1" dirty="0" err="1" smtClean="0">
                <a:latin typeface="Times New Roman" pitchFamily="18" charset="0"/>
                <a:cs typeface="Times New Roman" pitchFamily="18" charset="0"/>
              </a:rPr>
              <a:t>Zend</a:t>
            </a:r>
            <a:r>
              <a:rPr lang="en-IN" b="1" dirty="0" smtClean="0">
                <a:latin typeface="Times New Roman" pitchFamily="18" charset="0"/>
                <a:cs typeface="Times New Roman" pitchFamily="18" charset="0"/>
              </a:rPr>
              <a:t> Framework</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371600" y="685800"/>
            <a:ext cx="7498080" cy="5257800"/>
          </a:xfrm>
        </p:spPr>
        <p:txBody>
          <a:bodyPr>
            <a:noAutofit/>
          </a:bodyPr>
          <a:lstStyle/>
          <a:p>
            <a:pPr algn="just">
              <a:lnSpc>
                <a:spcPct val="150000"/>
              </a:lnSpc>
              <a:buNone/>
            </a:pPr>
            <a:r>
              <a:rPr lang="en-IN" sz="2000" dirty="0" smtClean="0">
                <a:latin typeface="Times New Roman" pitchFamily="18" charset="0"/>
                <a:cs typeface="Times New Roman" pitchFamily="18" charset="0"/>
              </a:rPr>
              <a:t>    The purpose of this thesis was to show how to use </a:t>
            </a:r>
            <a:r>
              <a:rPr lang="en-IN" sz="2000" dirty="0" err="1" smtClean="0">
                <a:latin typeface="Times New Roman" pitchFamily="18" charset="0"/>
                <a:cs typeface="Times New Roman" pitchFamily="18" charset="0"/>
              </a:rPr>
              <a:t>Zend</a:t>
            </a:r>
            <a:r>
              <a:rPr lang="en-IN" sz="2000" dirty="0" smtClean="0">
                <a:latin typeface="Times New Roman" pitchFamily="18" charset="0"/>
                <a:cs typeface="Times New Roman" pitchFamily="18" charset="0"/>
              </a:rPr>
              <a:t> Framework to connect PHP applications to the </a:t>
            </a:r>
            <a:r>
              <a:rPr lang="en-IN" sz="2000" dirty="0" err="1" smtClean="0">
                <a:latin typeface="Times New Roman" pitchFamily="18" charset="0"/>
                <a:cs typeface="Times New Roman" pitchFamily="18" charset="0"/>
              </a:rPr>
              <a:t>cloud.To</a:t>
            </a:r>
            <a:r>
              <a:rPr lang="en-IN" sz="2000" dirty="0" smtClean="0">
                <a:latin typeface="Times New Roman" pitchFamily="18" charset="0"/>
                <a:cs typeface="Times New Roman" pitchFamily="18" charset="0"/>
              </a:rPr>
              <a:t> find out how easy it is for developers with basic knowledge of the </a:t>
            </a:r>
            <a:r>
              <a:rPr lang="en-IN" sz="2000" dirty="0" err="1" smtClean="0">
                <a:latin typeface="Times New Roman" pitchFamily="18" charset="0"/>
                <a:cs typeface="Times New Roman" pitchFamily="18" charset="0"/>
              </a:rPr>
              <a:t>Zend</a:t>
            </a:r>
            <a:r>
              <a:rPr lang="en-IN" sz="2000" dirty="0" smtClean="0">
                <a:latin typeface="Times New Roman" pitchFamily="18" charset="0"/>
                <a:cs typeface="Times New Roman" pitchFamily="18" charset="0"/>
              </a:rPr>
              <a:t> Framework, to incorporate cloud computing in their applications. In order to do this, a blog application was developed using the </a:t>
            </a:r>
            <a:r>
              <a:rPr lang="en-IN" sz="2000" dirty="0" err="1" smtClean="0">
                <a:latin typeface="Times New Roman" pitchFamily="18" charset="0"/>
                <a:cs typeface="Times New Roman" pitchFamily="18" charset="0"/>
              </a:rPr>
              <a:t>Zend</a:t>
            </a:r>
            <a:r>
              <a:rPr lang="en-IN" sz="2000" dirty="0" smtClean="0">
                <a:latin typeface="Times New Roman" pitchFamily="18" charset="0"/>
                <a:cs typeface="Times New Roman" pitchFamily="18" charset="0"/>
              </a:rPr>
              <a:t> Framework and the upload files functionality was connected to the cloud using the Zend_Service_Amazon_S3 class. The development work was carried out on a personal computer. Notepad ++ was used as the editing software and Microsoft Word 2007 was used for documentation. </a:t>
            </a:r>
            <a:r>
              <a:rPr lang="en-IN" sz="2000" dirty="0" err="1" smtClean="0">
                <a:latin typeface="Times New Roman" pitchFamily="18" charset="0"/>
                <a:cs typeface="Times New Roman" pitchFamily="18" charset="0"/>
              </a:rPr>
              <a:t>Zend</a:t>
            </a:r>
            <a:r>
              <a:rPr lang="en-IN" sz="2000" dirty="0" smtClean="0">
                <a:latin typeface="Times New Roman" pitchFamily="18" charset="0"/>
                <a:cs typeface="Times New Roman" pitchFamily="18" charset="0"/>
              </a:rPr>
              <a:t> Framework 1.11.2 was the framework used for developing the blog application. Apache server was used for the web server. Amazon S3 web service was used to connect the application and for storage. </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PHP language was considered the most powerful and popular scripting language due to its ease of use. Another scripting language, Ruby, had been in existence for a while but not as many people were using it because it was not as fast, easy to learn or as convenient as PHP.</a:t>
            </a:r>
          </a:p>
          <a:p>
            <a:pPr algn="just">
              <a:lnSpc>
                <a:spcPct val="150000"/>
              </a:lnSpc>
            </a:pPr>
            <a:r>
              <a:rPr lang="en-IN" sz="2000" dirty="0" smtClean="0">
                <a:latin typeface="Times New Roman" pitchFamily="18" charset="0"/>
                <a:cs typeface="Times New Roman" pitchFamily="18" charset="0"/>
              </a:rPr>
              <a:t>Multiple views can exist for a single model for different purposes.</a:t>
            </a:r>
          </a:p>
          <a:p>
            <a:pPr algn="just">
              <a:lnSpc>
                <a:spcPct val="150000"/>
              </a:lnSpc>
            </a:pPr>
            <a:r>
              <a:rPr lang="en-IN" sz="2000" dirty="0" smtClean="0">
                <a:latin typeface="Times New Roman" pitchFamily="18" charset="0"/>
                <a:cs typeface="Times New Roman" pitchFamily="18" charset="0"/>
              </a:rPr>
              <a:t>Most of these frameworks provide libraries for database access, </a:t>
            </a:r>
            <a:r>
              <a:rPr lang="en-IN" sz="2000" dirty="0" err="1" smtClean="0">
                <a:latin typeface="Times New Roman" pitchFamily="18" charset="0"/>
                <a:cs typeface="Times New Roman" pitchFamily="18" charset="0"/>
              </a:rPr>
              <a:t>templating</a:t>
            </a:r>
            <a:r>
              <a:rPr lang="en-IN" sz="2000" dirty="0" smtClean="0">
                <a:latin typeface="Times New Roman" pitchFamily="18" charset="0"/>
                <a:cs typeface="Times New Roman" pitchFamily="18" charset="0"/>
              </a:rPr>
              <a:t> frameworks, session management and code reuse. </a:t>
            </a:r>
          </a:p>
          <a:p>
            <a:pPr algn="just">
              <a:lnSpc>
                <a:spcPct val="150000"/>
              </a:lnSpc>
            </a:pPr>
            <a:r>
              <a:rPr lang="en-IN" sz="2000" dirty="0" smtClean="0">
                <a:latin typeface="Times New Roman" pitchFamily="18" charset="0"/>
                <a:cs typeface="Times New Roman" pitchFamily="18" charset="0"/>
              </a:rPr>
              <a:t>The </a:t>
            </a:r>
            <a:r>
              <a:rPr lang="en-IN" sz="2000" dirty="0" err="1" smtClean="0">
                <a:latin typeface="Times New Roman" pitchFamily="18" charset="0"/>
                <a:cs typeface="Times New Roman" pitchFamily="18" charset="0"/>
              </a:rPr>
              <a:t>Zend</a:t>
            </a:r>
            <a:r>
              <a:rPr lang="en-IN" sz="2000" dirty="0" smtClean="0">
                <a:latin typeface="Times New Roman" pitchFamily="18" charset="0"/>
                <a:cs typeface="Times New Roman" pitchFamily="18" charset="0"/>
              </a:rPr>
              <a:t> Framework (ZF) is a good example of a web framework that will be discussed here since it was used in this paper</a:t>
            </a: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The current blog application developed, an end-user will be able to create a new blog, login and logout, view and add posts. </a:t>
            </a:r>
          </a:p>
          <a:p>
            <a:pPr algn="just">
              <a:lnSpc>
                <a:spcPct val="150000"/>
              </a:lnSpc>
            </a:pPr>
            <a:r>
              <a:rPr lang="en-IN" sz="2000" dirty="0" smtClean="0">
                <a:latin typeface="Times New Roman" pitchFamily="18" charset="0"/>
                <a:cs typeface="Times New Roman" pitchFamily="18" charset="0"/>
              </a:rPr>
              <a:t>The comment and upload files functionalities are still in development. This can be attributed to local server problems and file configuration issues.</a:t>
            </a:r>
          </a:p>
          <a:p>
            <a:pPr algn="just">
              <a:lnSpc>
                <a:spcPct val="150000"/>
              </a:lnSpc>
            </a:pPr>
            <a:r>
              <a:rPr lang="en-IN" sz="2000" dirty="0" smtClean="0">
                <a:latin typeface="Times New Roman" pitchFamily="18" charset="0"/>
                <a:cs typeface="Times New Roman" pitchFamily="18" charset="0"/>
              </a:rPr>
              <a:t>Poor documentation for the beginners. </a:t>
            </a:r>
          </a:p>
          <a:p>
            <a:pPr algn="just">
              <a:lnSpc>
                <a:spcPct val="150000"/>
              </a:lnSpc>
            </a:pPr>
            <a:r>
              <a:rPr lang="en-IN" sz="2000" dirty="0" smtClean="0">
                <a:latin typeface="Times New Roman" pitchFamily="18" charset="0"/>
                <a:cs typeface="Times New Roman" pitchFamily="18" charset="0"/>
              </a:rPr>
              <a:t>Updating the framework should be done manually by the developer. </a:t>
            </a:r>
          </a:p>
          <a:p>
            <a:pPr algn="just">
              <a:lnSpc>
                <a:spcPct val="150000"/>
              </a:lnSpc>
            </a:pPr>
            <a:r>
              <a:rPr lang="en-IN" sz="2000" dirty="0" smtClean="0">
                <a:latin typeface="Times New Roman" pitchFamily="18" charset="0"/>
                <a:cs typeface="Times New Roman" pitchFamily="18" charset="0"/>
              </a:rPr>
              <a:t>Failure to update the security patches can lead to serious security risks</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The purpose of this thesis was to show how to use </a:t>
            </a:r>
            <a:r>
              <a:rPr lang="en-IN" sz="2000" dirty="0" err="1" smtClean="0">
                <a:latin typeface="Times New Roman" pitchFamily="18" charset="0"/>
                <a:cs typeface="Times New Roman" pitchFamily="18" charset="0"/>
              </a:rPr>
              <a:t>Zend</a:t>
            </a:r>
            <a:r>
              <a:rPr lang="en-IN" sz="2000" dirty="0" smtClean="0">
                <a:latin typeface="Times New Roman" pitchFamily="18" charset="0"/>
                <a:cs typeface="Times New Roman" pitchFamily="18" charset="0"/>
              </a:rPr>
              <a:t> Framework to connect PHP applications to the cloud. </a:t>
            </a:r>
          </a:p>
          <a:p>
            <a:pPr algn="just">
              <a:lnSpc>
                <a:spcPct val="150000"/>
              </a:lnSpc>
            </a:pPr>
            <a:r>
              <a:rPr lang="en-IN" sz="2000" dirty="0" smtClean="0">
                <a:latin typeface="Times New Roman" pitchFamily="18" charset="0"/>
                <a:cs typeface="Times New Roman" pitchFamily="18" charset="0"/>
              </a:rPr>
              <a:t>The purpose of this purpose is to show how to connect an application to the cloud using the Amazon S3 service. This paper will mainly deal with developing a blog application using the </a:t>
            </a:r>
            <a:r>
              <a:rPr lang="en-IN" sz="2000" dirty="0" err="1" smtClean="0">
                <a:latin typeface="Times New Roman" pitchFamily="18" charset="0"/>
                <a:cs typeface="Times New Roman" pitchFamily="18" charset="0"/>
              </a:rPr>
              <a:t>Zend</a:t>
            </a:r>
            <a:r>
              <a:rPr lang="en-IN" sz="2000" dirty="0" smtClean="0">
                <a:latin typeface="Times New Roman" pitchFamily="18" charset="0"/>
                <a:cs typeface="Times New Roman" pitchFamily="18" charset="0"/>
              </a:rPr>
              <a:t> Framework. </a:t>
            </a:r>
          </a:p>
          <a:p>
            <a:pPr algn="just">
              <a:lnSpc>
                <a:spcPct val="150000"/>
              </a:lnSpc>
            </a:pPr>
            <a:r>
              <a:rPr lang="en-IN" sz="2000" dirty="0" smtClean="0">
                <a:latin typeface="Times New Roman" pitchFamily="18" charset="0"/>
                <a:cs typeface="Times New Roman" pitchFamily="18" charset="0"/>
              </a:rPr>
              <a:t>The purpose was to connect the upload function to Amazon S3 so that the end-user could be able to upload pictures or links relevant to the blog being posted. </a:t>
            </a:r>
          </a:p>
          <a:p>
            <a:pPr algn="just">
              <a:lnSpc>
                <a:spcPct val="150000"/>
              </a:lnSpc>
            </a:pPr>
            <a:r>
              <a:rPr lang="en-IN" sz="2000" dirty="0" smtClean="0">
                <a:latin typeface="Times New Roman" pitchFamily="18" charset="0"/>
                <a:cs typeface="Times New Roman" pitchFamily="18" charset="0"/>
              </a:rPr>
              <a:t>It would usually contain HTML, CSS, JavaScript and images. The Controller receives inputs from the user and instructs the model and viewport to perform actions based on that input.</a:t>
            </a:r>
          </a:p>
          <a:p>
            <a:pPr algn="just">
              <a:lnSpc>
                <a:spcPct val="150000"/>
              </a:lnSpc>
            </a:pP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Free for development and distribution. </a:t>
            </a:r>
          </a:p>
          <a:p>
            <a:pPr algn="just">
              <a:lnSpc>
                <a:spcPct val="150000"/>
              </a:lnSpc>
            </a:pPr>
            <a:r>
              <a:rPr lang="en-IN" sz="2000" dirty="0" smtClean="0">
                <a:latin typeface="Times New Roman" pitchFamily="18" charset="0"/>
                <a:cs typeface="Times New Roman" pitchFamily="18" charset="0"/>
              </a:rPr>
              <a:t>Fully object-oriented PHP class library. </a:t>
            </a:r>
          </a:p>
          <a:p>
            <a:pPr algn="just">
              <a:lnSpc>
                <a:spcPct val="150000"/>
              </a:lnSpc>
            </a:pPr>
            <a:r>
              <a:rPr lang="en-IN" sz="2000" dirty="0" smtClean="0">
                <a:latin typeface="Times New Roman" pitchFamily="18" charset="0"/>
                <a:cs typeface="Times New Roman" pitchFamily="18" charset="0"/>
              </a:rPr>
              <a:t>Extreme simplicity and a “use-at-will” architecture. </a:t>
            </a:r>
          </a:p>
          <a:p>
            <a:pPr algn="just">
              <a:lnSpc>
                <a:spcPct val="150000"/>
              </a:lnSpc>
            </a:pPr>
            <a:r>
              <a:rPr lang="en-IN" sz="2000" dirty="0" smtClean="0">
                <a:latin typeface="Times New Roman" pitchFamily="18" charset="0"/>
                <a:cs typeface="Times New Roman" pitchFamily="18" charset="0"/>
              </a:rPr>
              <a:t>MVC architecture which is an essential feature for building web applications. </a:t>
            </a:r>
          </a:p>
          <a:p>
            <a:pPr algn="just">
              <a:lnSpc>
                <a:spcPct val="150000"/>
              </a:lnSpc>
            </a:pPr>
            <a:r>
              <a:rPr lang="en-IN" sz="2000" dirty="0" smtClean="0">
                <a:latin typeface="Times New Roman" pitchFamily="18" charset="0"/>
                <a:cs typeface="Times New Roman" pitchFamily="18" charset="0"/>
              </a:rPr>
              <a:t>Authentication, authorization and session management. </a:t>
            </a:r>
          </a:p>
          <a:p>
            <a:pPr algn="just">
              <a:lnSpc>
                <a:spcPct val="150000"/>
              </a:lnSpc>
            </a:pPr>
            <a:r>
              <a:rPr lang="en-IN" sz="2000" dirty="0" smtClean="0">
                <a:latin typeface="Times New Roman" pitchFamily="18" charset="0"/>
                <a:cs typeface="Times New Roman" pitchFamily="18" charset="0"/>
              </a:rPr>
              <a:t>Supports data adapters for all major databases. </a:t>
            </a:r>
          </a:p>
          <a:p>
            <a:pPr algn="just">
              <a:lnSpc>
                <a:spcPct val="150000"/>
              </a:lnSpc>
            </a:pPr>
            <a:r>
              <a:rPr lang="en-IN" sz="2000" dirty="0" smtClean="0">
                <a:latin typeface="Times New Roman" pitchFamily="18" charset="0"/>
                <a:cs typeface="Times New Roman" pitchFamily="18" charset="0"/>
              </a:rPr>
              <a:t>AJAX support. </a:t>
            </a:r>
          </a:p>
          <a:p>
            <a:pPr algn="just">
              <a:lnSpc>
                <a:spcPct val="150000"/>
              </a:lnSpc>
            </a:pPr>
            <a:r>
              <a:rPr lang="en-IN" sz="2000" dirty="0" smtClean="0">
                <a:latin typeface="Times New Roman" pitchFamily="18" charset="0"/>
                <a:cs typeface="Times New Roman" pitchFamily="18" charset="0"/>
              </a:rPr>
              <a:t>Compatibility with many web services. </a:t>
            </a:r>
          </a:p>
          <a:p>
            <a:pPr algn="just">
              <a:lnSpc>
                <a:spcPct val="150000"/>
              </a:lnSpc>
            </a:pPr>
            <a:r>
              <a:rPr lang="en-IN" sz="2000" dirty="0" smtClean="0">
                <a:latin typeface="Times New Roman" pitchFamily="18" charset="0"/>
                <a:cs typeface="Times New Roman" pitchFamily="18" charset="0"/>
              </a:rPr>
              <a:t>RSS and Atom syndication support</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5857240"/>
        </p:xfrm>
        <a:graphic>
          <a:graphicData uri="http://schemas.openxmlformats.org/drawingml/2006/table">
            <a:tbl>
              <a:tblPr firstRow="1" bandRow="1">
                <a:tableStyleId>{5C22544A-7EE6-4342-B048-85BDC9FD1C3A}</a:tableStyleId>
              </a:tblPr>
              <a:tblGrid>
                <a:gridCol w="2622550"/>
                <a:gridCol w="1720850"/>
                <a:gridCol w="35242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Cloud Computing For Dummies</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Hurwitz J, Bloor R, Kaufman M, Halper F.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The easy way to understand and implement cloud computing technology written by a team of experts Cloud computing can be difficult to understand at first, but the cost-saving possibilities are great and many companies are getting on board.</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How Cloud Computing Works</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Jonathan Strickland.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latin typeface="Times New Roman"/>
                          <a:ea typeface="Calibri"/>
                          <a:cs typeface="Latha"/>
                        </a:rPr>
                        <a:t>It is less about the machine you use at home or on the move and more about what is happening on computers many miles away.</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6314440"/>
        </p:xfrm>
        <a:graphic>
          <a:graphicData uri="http://schemas.openxmlformats.org/drawingml/2006/table">
            <a:tbl>
              <a:tblPr firstRow="1" bandRow="1">
                <a:tableStyleId>{5C22544A-7EE6-4342-B048-85BDC9FD1C3A}</a:tableStyleId>
              </a:tblPr>
              <a:tblGrid>
                <a:gridCol w="2571750"/>
                <a:gridCol w="1695450"/>
                <a:gridCol w="34480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Handbook of Cloud Computing</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Borko Furht, Armando Escalante, editors.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The scope of this book includes comprehensive coverage to all aspects of cloud computing-basic terminologies, cloud models, cloud security, resource allocation, simulators and mobile cloud computing.</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A history of cloud computing</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Arif Mohamed.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latin typeface="Times New Roman"/>
                          <a:ea typeface="Calibri"/>
                          <a:cs typeface="Latha"/>
                        </a:rPr>
                        <a:t>Cloud computing has the potential to eliminate the requirements for setting up of high cost infrastructure for IT-based solutions and services that industry uses.</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C:\Users\ELCOT-Lenovo\Desktop\pic.png"/>
          <p:cNvPicPr>
            <a:picLocks noGrp="1" noChangeAspect="1" noChangeArrowheads="1"/>
          </p:cNvPicPr>
          <p:nvPr>
            <p:ph idx="1"/>
          </p:nvPr>
        </p:nvPicPr>
        <p:blipFill>
          <a:blip r:embed="rId2"/>
          <a:srcRect/>
          <a:stretch>
            <a:fillRect/>
          </a:stretch>
        </p:blipFill>
        <p:spPr bwMode="auto">
          <a:xfrm>
            <a:off x="1435100" y="2057841"/>
            <a:ext cx="7499350" cy="3580517"/>
          </a:xfrm>
          <a:prstGeom prst="rect">
            <a:avLst/>
          </a:prstGeom>
          <a:noFill/>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639762"/>
          </a:xfrm>
        </p:spPr>
        <p:txBody>
          <a:bodyPr>
            <a:normAutofit fontScale="90000"/>
          </a:bodyPr>
          <a:lstStyle/>
          <a:p>
            <a:r>
              <a:rPr lang="en-US" dirty="0" smtClean="0"/>
              <a:t>CONCLUTION</a:t>
            </a:r>
            <a:endParaRPr lang="en-US" dirty="0"/>
          </a:p>
        </p:txBody>
      </p:sp>
      <p:sp>
        <p:nvSpPr>
          <p:cNvPr id="3" name="Content Placeholder 2"/>
          <p:cNvSpPr>
            <a:spLocks noGrp="1"/>
          </p:cNvSpPr>
          <p:nvPr>
            <p:ph idx="1"/>
          </p:nvPr>
        </p:nvSpPr>
        <p:spPr>
          <a:xfrm>
            <a:off x="1371600" y="609600"/>
            <a:ext cx="7498080" cy="4800600"/>
          </a:xfrm>
        </p:spPr>
        <p:txBody>
          <a:bodyPr>
            <a:noAutofit/>
          </a:bodyPr>
          <a:lstStyle/>
          <a:p>
            <a:pPr algn="just">
              <a:lnSpc>
                <a:spcPct val="170000"/>
              </a:lnSpc>
              <a:buNone/>
            </a:pPr>
            <a:r>
              <a:rPr lang="en-IN" sz="2000" dirty="0" smtClean="0">
                <a:latin typeface="Times New Roman" pitchFamily="18" charset="0"/>
                <a:cs typeface="Times New Roman" pitchFamily="18" charset="0"/>
              </a:rPr>
              <a:t>    This project was aimed at finding out if a developer with a basic PHP knowledge could take advantage of the cloud services by connecting an application to the cloud using the </a:t>
            </a:r>
            <a:r>
              <a:rPr lang="en-IN" sz="2000" dirty="0" err="1" smtClean="0">
                <a:latin typeface="Times New Roman" pitchFamily="18" charset="0"/>
                <a:cs typeface="Times New Roman" pitchFamily="18" charset="0"/>
              </a:rPr>
              <a:t>Zend</a:t>
            </a:r>
            <a:r>
              <a:rPr lang="en-IN" sz="2000" dirty="0" smtClean="0">
                <a:latin typeface="Times New Roman" pitchFamily="18" charset="0"/>
                <a:cs typeface="Times New Roman" pitchFamily="18" charset="0"/>
              </a:rPr>
              <a:t> Framework and Amazon S3 services. The focus was on the upload files feature that was connected to a bucket in the Amazon S3 service. The project showed that, while setting and opening an S3 account is fairly simple and direct, configuring the </a:t>
            </a:r>
            <a:r>
              <a:rPr lang="en-IN" sz="2000" dirty="0" err="1" smtClean="0">
                <a:latin typeface="Times New Roman" pitchFamily="18" charset="0"/>
                <a:cs typeface="Times New Roman" pitchFamily="18" charset="0"/>
              </a:rPr>
              <a:t>Zend</a:t>
            </a:r>
            <a:r>
              <a:rPr lang="en-IN" sz="2000" dirty="0" smtClean="0">
                <a:latin typeface="Times New Roman" pitchFamily="18" charset="0"/>
                <a:cs typeface="Times New Roman" pitchFamily="18" charset="0"/>
              </a:rPr>
              <a:t> Framework is quite brain-racking for a beginner. An installer package will be a good improvement, so the developer does not have to worry about file locations. The </a:t>
            </a:r>
            <a:r>
              <a:rPr lang="en-IN" sz="2000" dirty="0" err="1" smtClean="0">
                <a:latin typeface="Times New Roman" pitchFamily="18" charset="0"/>
                <a:cs typeface="Times New Roman" pitchFamily="18" charset="0"/>
              </a:rPr>
              <a:t>Zend</a:t>
            </a:r>
            <a:r>
              <a:rPr lang="en-IN" sz="2000" dirty="0" smtClean="0">
                <a:latin typeface="Times New Roman" pitchFamily="18" charset="0"/>
                <a:cs typeface="Times New Roman" pitchFamily="18" charset="0"/>
              </a:rPr>
              <a:t> Framework also lacks clear concise documentation and therefore it takes time to learn and understand it. </a:t>
            </a:r>
            <a:endParaRPr lang="en-US" sz="2000" dirty="0">
              <a:latin typeface="Times New Roman" pitchFamily="18" charset="0"/>
              <a:cs typeface="Times New Roman"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60000"/>
              </a:lnSpc>
            </a:pPr>
            <a:r>
              <a:rPr lang="en-IN" sz="1600" dirty="0" smtClean="0">
                <a:latin typeface="Times New Roman" pitchFamily="18" charset="0"/>
                <a:cs typeface="Times New Roman" pitchFamily="18" charset="0"/>
              </a:rPr>
              <a:t>1. Hurwitz J, Bloor R, Kaufman M, </a:t>
            </a:r>
            <a:r>
              <a:rPr lang="en-IN" sz="1600" dirty="0" err="1" smtClean="0">
                <a:latin typeface="Times New Roman" pitchFamily="18" charset="0"/>
                <a:cs typeface="Times New Roman" pitchFamily="18" charset="0"/>
              </a:rPr>
              <a:t>Halper</a:t>
            </a:r>
            <a:r>
              <a:rPr lang="en-IN" sz="1600" dirty="0" smtClean="0">
                <a:latin typeface="Times New Roman" pitchFamily="18" charset="0"/>
                <a:cs typeface="Times New Roman" pitchFamily="18" charset="0"/>
              </a:rPr>
              <a:t> F. Cloud Computing For Dummies. NJ: Wiley Publishing, Inc; 2010. </a:t>
            </a:r>
          </a:p>
          <a:p>
            <a:pPr algn="just">
              <a:lnSpc>
                <a:spcPct val="160000"/>
              </a:lnSpc>
            </a:pPr>
            <a:r>
              <a:rPr lang="en-IN" sz="1600" dirty="0" smtClean="0">
                <a:latin typeface="Times New Roman" pitchFamily="18" charset="0"/>
                <a:cs typeface="Times New Roman" pitchFamily="18" charset="0"/>
              </a:rPr>
              <a:t>2. </a:t>
            </a:r>
            <a:r>
              <a:rPr lang="en-IN" sz="1600" dirty="0" err="1" smtClean="0">
                <a:latin typeface="Times New Roman" pitchFamily="18" charset="0"/>
                <a:cs typeface="Times New Roman" pitchFamily="18" charset="0"/>
              </a:rPr>
              <a:t>Borko</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Furht</a:t>
            </a:r>
            <a:r>
              <a:rPr lang="en-IN" sz="1600" dirty="0" smtClean="0">
                <a:latin typeface="Times New Roman" pitchFamily="18" charset="0"/>
                <a:cs typeface="Times New Roman" pitchFamily="18" charset="0"/>
              </a:rPr>
              <a:t>, Armando Escalante, editors. Handbook of Cloud Computing. London: Springer; 2010 </a:t>
            </a:r>
          </a:p>
          <a:p>
            <a:pPr algn="just">
              <a:lnSpc>
                <a:spcPct val="160000"/>
              </a:lnSpc>
            </a:pPr>
            <a:r>
              <a:rPr lang="en-IN" sz="1600" dirty="0" smtClean="0">
                <a:latin typeface="Times New Roman" pitchFamily="18" charset="0"/>
                <a:cs typeface="Times New Roman" pitchFamily="18" charset="0"/>
              </a:rPr>
              <a:t>3. Jonathan Strickland. How Cloud Computing Works [online]. 2008. URL:http://</a:t>
            </a:r>
            <a:r>
              <a:rPr lang="en-IN" sz="1600" dirty="0" err="1" smtClean="0">
                <a:latin typeface="Times New Roman" pitchFamily="18" charset="0"/>
                <a:cs typeface="Times New Roman" pitchFamily="18" charset="0"/>
              </a:rPr>
              <a:t>communication.howstuffworks.com</a:t>
            </a:r>
            <a:r>
              <a:rPr lang="en-IN" sz="1600" dirty="0" smtClean="0">
                <a:latin typeface="Times New Roman" pitchFamily="18" charset="0"/>
                <a:cs typeface="Times New Roman" pitchFamily="18" charset="0"/>
              </a:rPr>
              <a:t>/cloud-</a:t>
            </a:r>
            <a:r>
              <a:rPr lang="en-IN" sz="1600" dirty="0" err="1" smtClean="0">
                <a:latin typeface="Times New Roman" pitchFamily="18" charset="0"/>
                <a:cs typeface="Times New Roman" pitchFamily="18" charset="0"/>
              </a:rPr>
              <a:t>computing.htm</a:t>
            </a:r>
            <a:r>
              <a:rPr lang="en-IN" sz="1600" dirty="0" smtClean="0">
                <a:latin typeface="Times New Roman" pitchFamily="18" charset="0"/>
                <a:cs typeface="Times New Roman" pitchFamily="18" charset="0"/>
              </a:rPr>
              <a:t>. Accessed 8 </a:t>
            </a:r>
            <a:r>
              <a:rPr lang="en-IN" sz="1600" dirty="0" err="1" smtClean="0">
                <a:latin typeface="Times New Roman" pitchFamily="18" charset="0"/>
                <a:cs typeface="Times New Roman" pitchFamily="18" charset="0"/>
              </a:rPr>
              <a:t>th</a:t>
            </a:r>
            <a:r>
              <a:rPr lang="en-IN" sz="1600" dirty="0" smtClean="0">
                <a:latin typeface="Times New Roman" pitchFamily="18" charset="0"/>
                <a:cs typeface="Times New Roman" pitchFamily="18" charset="0"/>
              </a:rPr>
              <a:t> January 2011. </a:t>
            </a:r>
          </a:p>
          <a:p>
            <a:pPr algn="just">
              <a:lnSpc>
                <a:spcPct val="160000"/>
              </a:lnSpc>
            </a:pPr>
            <a:r>
              <a:rPr lang="en-IN" sz="1600" dirty="0" smtClean="0">
                <a:latin typeface="Times New Roman" pitchFamily="18" charset="0"/>
                <a:cs typeface="Times New Roman" pitchFamily="18" charset="0"/>
              </a:rPr>
              <a:t>4. Doug Tidwell. Cloud Computing with PHP, part 1: Using Amazon S3 with the </a:t>
            </a:r>
            <a:r>
              <a:rPr lang="en-IN" sz="1600" dirty="0" err="1" smtClean="0">
                <a:latin typeface="Times New Roman" pitchFamily="18" charset="0"/>
                <a:cs typeface="Times New Roman" pitchFamily="18" charset="0"/>
              </a:rPr>
              <a:t>Zend</a:t>
            </a:r>
            <a:r>
              <a:rPr lang="en-IN" sz="1600" dirty="0" smtClean="0">
                <a:latin typeface="Times New Roman" pitchFamily="18" charset="0"/>
                <a:cs typeface="Times New Roman" pitchFamily="18" charset="0"/>
              </a:rPr>
              <a:t> Framework [online]. Developer Works; 22nd September 2009. URL: http://www.ibm.com/developerworks/opensource/library/os-php-cloud1/. Accessed 9th January 2011. </a:t>
            </a:r>
          </a:p>
          <a:p>
            <a:pPr algn="just">
              <a:lnSpc>
                <a:spcPct val="160000"/>
              </a:lnSpc>
            </a:pPr>
            <a:r>
              <a:rPr lang="en-IN" sz="1600" dirty="0" smtClean="0">
                <a:latin typeface="Times New Roman" pitchFamily="18" charset="0"/>
                <a:cs typeface="Times New Roman" pitchFamily="18" charset="0"/>
              </a:rPr>
              <a:t>5. Jason Gilmore W. Easy PHP Websites with the </a:t>
            </a:r>
            <a:r>
              <a:rPr lang="en-IN" sz="1600" dirty="0" err="1" smtClean="0">
                <a:latin typeface="Times New Roman" pitchFamily="18" charset="0"/>
                <a:cs typeface="Times New Roman" pitchFamily="18" charset="0"/>
              </a:rPr>
              <a:t>Zend</a:t>
            </a:r>
            <a:r>
              <a:rPr lang="en-IN" sz="1600" dirty="0" smtClean="0">
                <a:latin typeface="Times New Roman" pitchFamily="18" charset="0"/>
                <a:cs typeface="Times New Roman" pitchFamily="18" charset="0"/>
              </a:rPr>
              <a:t> Framework. 1373 Grandview Avenue, Columbus, Ohio: W.J Gilmore, LLC;2009. </a:t>
            </a:r>
            <a:endParaRPr lang="en-US" sz="1600" dirty="0" smtClean="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2000" dirty="0" smtClean="0">
                <a:latin typeface="Times New Roman" pitchFamily="18" charset="0"/>
                <a:cs typeface="Times New Roman" pitchFamily="18" charset="0"/>
              </a:rPr>
              <a:t>6. Jeff Barr. Host Your Web Site in the Cloud: Amazon Web Services Made Easy. Seattle, USA: Amazon Web Services, LLC; 2010. </a:t>
            </a:r>
          </a:p>
          <a:p>
            <a:pPr algn="just">
              <a:lnSpc>
                <a:spcPct val="170000"/>
              </a:lnSpc>
            </a:pPr>
            <a:r>
              <a:rPr lang="en-IN" sz="2000" dirty="0" smtClean="0">
                <a:latin typeface="Times New Roman" pitchFamily="18" charset="0"/>
                <a:cs typeface="Times New Roman" pitchFamily="18" charset="0"/>
              </a:rPr>
              <a:t>7. </a:t>
            </a:r>
            <a:r>
              <a:rPr lang="en-IN" sz="2000" dirty="0" err="1" smtClean="0">
                <a:latin typeface="Times New Roman" pitchFamily="18" charset="0"/>
                <a:cs typeface="Times New Roman" pitchFamily="18" charset="0"/>
              </a:rPr>
              <a:t>Arif</a:t>
            </a:r>
            <a:r>
              <a:rPr lang="en-IN" sz="2000" dirty="0" smtClean="0">
                <a:latin typeface="Times New Roman" pitchFamily="18" charset="0"/>
                <a:cs typeface="Times New Roman" pitchFamily="18" charset="0"/>
              </a:rPr>
              <a:t> Mohamed. A history of cloud computing [online]. ComputerWeekly.com; 27th September 2009. URL: http://www.computerweekly.com/Articles/2009/06/10/235429/A-history-ofcloud-computing.htm. Accessed 14th December 2010 </a:t>
            </a:r>
          </a:p>
          <a:p>
            <a:pPr algn="just">
              <a:lnSpc>
                <a:spcPct val="170000"/>
              </a:lnSpc>
            </a:pPr>
            <a:r>
              <a:rPr lang="en-IN" sz="2000" dirty="0" smtClean="0">
                <a:latin typeface="Times New Roman" pitchFamily="18" charset="0"/>
                <a:cs typeface="Times New Roman" pitchFamily="18" charset="0"/>
              </a:rPr>
              <a:t>8. Amazon Simple Storage Service [online]. Amazon Web Service LLC. URL: http://aws.amazon.com/s3/. Accessed 8th January 2011 </a:t>
            </a:r>
          </a:p>
          <a:p>
            <a:pPr algn="just">
              <a:lnSpc>
                <a:spcPct val="170000"/>
              </a:lnSpc>
            </a:pPr>
            <a:r>
              <a:rPr lang="en-IN" sz="2000" dirty="0" smtClean="0">
                <a:latin typeface="Times New Roman" pitchFamily="18" charset="0"/>
                <a:cs typeface="Times New Roman" pitchFamily="18" charset="0"/>
              </a:rPr>
              <a:t>9. Armando P. Beginning </a:t>
            </a:r>
            <a:r>
              <a:rPr lang="en-IN" sz="2000" dirty="0" err="1" smtClean="0">
                <a:latin typeface="Times New Roman" pitchFamily="18" charset="0"/>
                <a:cs typeface="Times New Roman" pitchFamily="18" charset="0"/>
              </a:rPr>
              <a:t>Zend</a:t>
            </a:r>
            <a:r>
              <a:rPr lang="en-IN" sz="2000" dirty="0" smtClean="0">
                <a:latin typeface="Times New Roman" pitchFamily="18" charset="0"/>
                <a:cs typeface="Times New Roman" pitchFamily="18" charset="0"/>
              </a:rPr>
              <a:t> Framework. Spring Street, NY: </a:t>
            </a:r>
            <a:r>
              <a:rPr lang="en-IN" sz="2000" dirty="0" err="1" smtClean="0">
                <a:latin typeface="Times New Roman" pitchFamily="18" charset="0"/>
                <a:cs typeface="Times New Roman" pitchFamily="18" charset="0"/>
              </a:rPr>
              <a:t>Apress</a:t>
            </a:r>
            <a:r>
              <a:rPr lang="en-IN" sz="2000" dirty="0" smtClean="0">
                <a:latin typeface="Times New Roman" pitchFamily="18" charset="0"/>
                <a:cs typeface="Times New Roman" pitchFamily="18" charset="0"/>
              </a:rPr>
              <a:t>; 2009. </a:t>
            </a:r>
          </a:p>
          <a:p>
            <a:pPr algn="just">
              <a:lnSpc>
                <a:spcPct val="170000"/>
              </a:lnSpc>
            </a:pPr>
            <a:r>
              <a:rPr lang="en-IN" sz="2000" dirty="0" smtClean="0">
                <a:latin typeface="Times New Roman" pitchFamily="18" charset="0"/>
                <a:cs typeface="Times New Roman" pitchFamily="18" charset="0"/>
              </a:rPr>
              <a:t>10. Nicholas C. Understanding the </a:t>
            </a:r>
            <a:r>
              <a:rPr lang="en-IN" sz="2000" dirty="0" err="1" smtClean="0">
                <a:latin typeface="Times New Roman" pitchFamily="18" charset="0"/>
                <a:cs typeface="Times New Roman" pitchFamily="18" charset="0"/>
              </a:rPr>
              <a:t>Zend</a:t>
            </a:r>
            <a:r>
              <a:rPr lang="en-IN" sz="2000" dirty="0" smtClean="0">
                <a:latin typeface="Times New Roman" pitchFamily="18" charset="0"/>
                <a:cs typeface="Times New Roman" pitchFamily="18" charset="0"/>
              </a:rPr>
              <a:t> Framework, part 1: The basics [online]. Developer Works; 27th June 2006. </a:t>
            </a:r>
            <a:endParaRPr lang="en-IN" sz="20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1267</TotalTime>
  <Words>1124</Words>
  <Application>Microsoft Office PowerPoint</Application>
  <PresentationFormat>On-screen Show (4:3)</PresentationFormat>
  <Paragraphs>74</Paragraphs>
  <Slides>14</Slides>
  <Notes>2</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Solstice</vt:lpstr>
      <vt:lpstr>Cloud Computing with PHP – Using Amazon S3 with the Zend Framework</vt:lpstr>
      <vt:lpstr>Abstract</vt:lpstr>
      <vt:lpstr>Existing System</vt:lpstr>
      <vt:lpstr>Disadvantage of Existing System</vt:lpstr>
      <vt:lpstr>PROPOSED SYSTEM :</vt:lpstr>
      <vt:lpstr>ADVANTAGE</vt:lpstr>
      <vt:lpstr>Slide 7</vt:lpstr>
      <vt:lpstr>Slide 8</vt:lpstr>
      <vt:lpstr>Block Diagram</vt:lpstr>
      <vt:lpstr>SOFTWARE REQUIREMENTS:</vt:lpstr>
      <vt:lpstr>HARDWARE REQUIREMENTS:</vt:lpstr>
      <vt:lpstr>CONCLUTION</vt:lpstr>
      <vt:lpstr>REFERENCE</vt:lpstr>
      <vt:lpstr>Slide 14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562</cp:revision>
  <dcterms:created xsi:type="dcterms:W3CDTF">2006-08-16T00:00:00Z</dcterms:created>
  <dcterms:modified xsi:type="dcterms:W3CDTF">2021-09-13T14:00:10Z</dcterms:modified>
</cp:coreProperties>
</file>