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Student Information System using PHP and MYSQL4</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Student </a:t>
            </a:r>
            <a:r>
              <a:rPr lang="en-IN" sz="2000" dirty="0" smtClean="0">
                <a:latin typeface="Times New Roman" pitchFamily="18" charset="0"/>
                <a:cs typeface="Times New Roman" pitchFamily="18" charset="0"/>
              </a:rPr>
              <a:t>Information Management System can be used by education institutes to maintain the records of students easily. Achieving this objective is difficult using a manual system as the information is scattered, can be redundant and collecting relevant information may be very time consuming. All these problems are solved using this project.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developed in this paper uses a cloud based multi-channel technology to implement and design a robust and dynamic cross platform software as a services (</a:t>
            </a:r>
            <a:r>
              <a:rPr lang="en-IN" sz="2000" dirty="0" err="1" smtClean="0">
                <a:latin typeface="Times New Roman" pitchFamily="18" charset="0"/>
                <a:cs typeface="Times New Roman" pitchFamily="18" charset="0"/>
              </a:rPr>
              <a:t>SaaS</a:t>
            </a:r>
            <a:r>
              <a:rPr lang="en-IN" sz="2000" dirty="0" smtClean="0">
                <a:latin typeface="Times New Roman" pitchFamily="18" charset="0"/>
                <a:cs typeface="Times New Roman" pitchFamily="18" charset="0"/>
              </a:rPr>
              <a:t>) application for students’ information management system (SIMS).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runs on a network of infrastructure as a service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for the purpose of overcoming the lapses associated with the existing systems developed for managing students’ </a:t>
            </a:r>
            <a:r>
              <a:rPr lang="en-IN" sz="2000" dirty="0" smtClean="0">
                <a:latin typeface="Times New Roman" pitchFamily="18" charset="0"/>
                <a:cs typeface="Times New Roman" pitchFamily="18" charset="0"/>
              </a:rPr>
              <a:t>information.</a:t>
            </a:r>
          </a:p>
          <a:p>
            <a:pPr algn="just">
              <a:lnSpc>
                <a:spcPct val="150000"/>
              </a:lnSpc>
            </a:pPr>
            <a:r>
              <a:rPr lang="en-IN" sz="2000" dirty="0" smtClean="0">
                <a:latin typeface="Times New Roman" pitchFamily="18" charset="0"/>
                <a:cs typeface="Times New Roman" pitchFamily="18" charset="0"/>
              </a:rPr>
              <a:t>The system was developed so that students and staff can be enlightened, exposed and obliged with modern modes in managing and sharing of information and to improve the state of social culture of Nigerian students and staff by providing a medium for information processing and publication.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was built with the capability to resolve issues on manual documentation of information on staff and students, share information simultaneously among multiple users and perform its tasks without delay or </a:t>
            </a:r>
            <a:r>
              <a:rPr lang="en-IN" sz="2000" dirty="0" smtClean="0">
                <a:latin typeface="Times New Roman" pitchFamily="18" charset="0"/>
                <a:cs typeface="Times New Roman" pitchFamily="18" charset="0"/>
              </a:rPr>
              <a:t>deadlock.</a:t>
            </a: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user's operating authority is relatively low, they can only query their own information, if you encounter an error message the problem can be feedback to the administrator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Current college students in the study of information management problems and improve, based on the use of technology and </a:t>
            </a:r>
            <a:r>
              <a:rPr lang="en-IN" sz="2000" dirty="0" err="1" smtClean="0">
                <a:latin typeface="Times New Roman" pitchFamily="18" charset="0"/>
                <a:cs typeface="Times New Roman" pitchFamily="18" charset="0"/>
              </a:rPr>
              <a:t>VbScript</a:t>
            </a:r>
            <a:r>
              <a:rPr lang="en-IN" sz="2000" dirty="0" smtClean="0">
                <a:latin typeface="Times New Roman" pitchFamily="18" charset="0"/>
                <a:cs typeface="Times New Roman" pitchFamily="18" charset="0"/>
              </a:rPr>
              <a:t> ASP programming language to implement the Student Information Management System Design and Implementation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developed system was designed to resolve the probability of students having conflict in the timetables among different courses they attend and tackle formal complexities of the course enrolment process through the use of virtual academic adviser which has a recommender system for the purpose of recommending for the students among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was well equipped with a manager that keeps track of both staff and students information for purpose of guiding against their loss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a module in the portal that serve as a repository for books and handouts made available to students, staff and lecturers for the purpose of learning and research</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Some performance requirements and constraints are also given and deal with other Non-Functional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that we are going to develop will be used as the Chief performance system for providing help to the organization in managing the whole database of the student studying in the organisation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overall system design objective is to provide an efficient, modular design that will reduce the system’s complexity, facilitate change and result in an easy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Student information management system lead to a better organization structure since the information management of the students is well structured and also lead to better as well as efficient utilization of resources.</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524000" y="1219200"/>
            <a:ext cx="7162799" cy="5029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400" dirty="0" smtClean="0">
                <a:latin typeface="Times New Roman" pitchFamily="18" charset="0"/>
                <a:cs typeface="Times New Roman" pitchFamily="18" charset="0"/>
              </a:rPr>
              <a:t>  Hence </a:t>
            </a:r>
            <a:r>
              <a:rPr lang="en-IN" sz="2400" dirty="0" smtClean="0">
                <a:latin typeface="Times New Roman" pitchFamily="18" charset="0"/>
                <a:cs typeface="Times New Roman" pitchFamily="18" charset="0"/>
              </a:rPr>
              <a:t>we can conclude that the design phase of the SIMS give us the information of all the processes used in the project and their relation.</a:t>
            </a:r>
            <a:endParaRPr lang="en-US" sz="2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566</Words>
  <Application>Microsoft Office PowerPoint</Application>
  <PresentationFormat>On-screen Show (4:3)</PresentationFormat>
  <Paragraphs>35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Student Information System using PHP and MYSQL4</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559</cp:revision>
  <dcterms:created xsi:type="dcterms:W3CDTF">2006-08-16T00:00:00Z</dcterms:created>
  <dcterms:modified xsi:type="dcterms:W3CDTF">2021-09-06T14:25:30Z</dcterms:modified>
</cp:coreProperties>
</file>